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8" roundtripDataSignature="AMtx7mge4rv2gLrD7wUUPGbVwU5kIC8hQ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56E58ED-3C29-4AF7-9F7D-71CA97EF64DB}">
  <a:tblStyle styleId="{156E58ED-3C29-4AF7-9F7D-71CA97EF64D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762" y="1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42"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8" Type="http://customschemas.google.com/relationships/presentationmetadata" Target="metadata"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notesMaster" Target="notesMasters/notesMaster1.xml" /><Relationship Id="rId40"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t-IT"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 /><Relationship Id="rId1" Type="http://schemas.openxmlformats.org/officeDocument/2006/relationships/notesMaster" Target="../notesMasters/notesMaster1.xml" /></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 /><Relationship Id="rId1" Type="http://schemas.openxmlformats.org/officeDocument/2006/relationships/notesMaster" Target="../notesMasters/notesMaster1.xml" /></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38" name="Google Shape;13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13" name="Google Shape;213;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7c084d9266_0_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0" name="Google Shape;220;g7c084d9266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6d6ae7a809_0_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28" name="Google Shape;228;g6d6ae7a809_0_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6d6ae7a809_0_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6" name="Google Shape;236;g6d6ae7a809_0_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6d6ae7a809_0_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2" name="Google Shape;252;g6d6ae7a809_0_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6d6ae7a809_0_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60" name="Google Shape;260;g6d6ae7a809_0_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6d6ae7a809_0_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68" name="Google Shape;268;g6d6ae7a809_0_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6d6ae7a809_0_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76" name="Google Shape;276;g6d6ae7a809_0_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6d6ae7a809_0_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84" name="Google Shape;284;g6d6ae7a809_0_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6d6ae7a809_0_8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92" name="Google Shape;292;g6d6ae7a809_0_8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47" name="Google Shape;147;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48" name="Google Shape;148;p2:notes"/>
          <p:cNvSpPr txBox="1">
            <a:spLocks noGrp="1"/>
          </p:cNvSpPr>
          <p:nvPr>
            <p:ph type="hdr" idx="3"/>
          </p:nvPr>
        </p:nvSpPr>
        <p:spPr>
          <a:xfrm>
            <a:off x="0" y="0"/>
            <a:ext cx="29718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it-IT"/>
              <a:t>I. C. "Aldo Manuzio" - Latina Scalo</a:t>
            </a:r>
            <a:endParaRPr/>
          </a:p>
        </p:txBody>
      </p:sp>
      <p:sp>
        <p:nvSpPr>
          <p:cNvPr id="149" name="Google Shape;14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pPr marL="0" lvl="0" indent="0" algn="r" rtl="0">
                <a:spcBef>
                  <a:spcPts val="0"/>
                </a:spcBef>
                <a:spcAft>
                  <a:spcPts val="0"/>
                </a:spcAft>
                <a:buNone/>
              </a:pP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6d6ae7a809_0_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00" name="Google Shape;300;g6d6ae7a809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08" name="Google Shape;308;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16" name="Google Shape;316;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24" name="Google Shape;324;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32" name="Google Shape;332;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40" name="Google Shape;340;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47" name="Google Shape;347;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56" name="Google Shape;35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64" name="Google Shape;364;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0" name="Google Shape;370;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371" name="Google Shape;371;p19:notes"/>
          <p:cNvSpPr txBox="1">
            <a:spLocks noGrp="1"/>
          </p:cNvSpPr>
          <p:nvPr>
            <p:ph type="hdr" idx="3"/>
          </p:nvPr>
        </p:nvSpPr>
        <p:spPr>
          <a:xfrm>
            <a:off x="0" y="0"/>
            <a:ext cx="29718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it-IT"/>
              <a:t>I. C. "Aldo Manuzio" - Latina Scalo</a:t>
            </a:r>
            <a:endParaRPr/>
          </a:p>
        </p:txBody>
      </p:sp>
      <p:sp>
        <p:nvSpPr>
          <p:cNvPr id="372" name="Google Shape;372;p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pPr marL="0" lvl="0" indent="0" algn="r" rtl="0">
                <a:spcBef>
                  <a:spcPts val="0"/>
                </a:spcBef>
                <a:spcAft>
                  <a:spcPts val="0"/>
                </a:spcAft>
                <a:buNone/>
              </a:pPr>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58" name="Google Shape;15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9" name="Google Shape;379;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380" name="Google Shape;380;p20:notes"/>
          <p:cNvSpPr txBox="1">
            <a:spLocks noGrp="1"/>
          </p:cNvSpPr>
          <p:nvPr>
            <p:ph type="hdr" idx="3"/>
          </p:nvPr>
        </p:nvSpPr>
        <p:spPr>
          <a:xfrm>
            <a:off x="0" y="0"/>
            <a:ext cx="2971800" cy="457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it-IT"/>
              <a:t>I. C. "Aldo Manuzio" - Latina Scalo</a:t>
            </a:r>
            <a:endParaRPr/>
          </a:p>
        </p:txBody>
      </p:sp>
      <p:sp>
        <p:nvSpPr>
          <p:cNvPr id="381" name="Google Shape;381;p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pPr marL="0" lvl="0" indent="0" algn="r" rtl="0">
                <a:spcBef>
                  <a:spcPts val="0"/>
                </a:spcBef>
                <a:spcAft>
                  <a:spcPts val="0"/>
                </a:spcAft>
                <a:buNone/>
              </a:pPr>
              <a:t>30</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67" name="Google Shape;167;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74" name="Google Shape;17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83" name="Google Shape;18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0" name="Google Shape;190;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99" name="Google Shape;199;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06" name="Google Shape;20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21"/>
        <p:cNvGrpSpPr/>
        <p:nvPr/>
      </p:nvGrpSpPr>
      <p:grpSpPr>
        <a:xfrm>
          <a:off x="0" y="0"/>
          <a:ext cx="0" cy="0"/>
          <a:chOff x="0" y="0"/>
          <a:chExt cx="0" cy="0"/>
        </a:xfrm>
      </p:grpSpPr>
      <p:sp>
        <p:nvSpPr>
          <p:cNvPr id="22" name="Google Shape;22;p25"/>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5"/>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5"/>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124"/>
        <p:cNvGrpSpPr/>
        <p:nvPr/>
      </p:nvGrpSpPr>
      <p:grpSpPr>
        <a:xfrm>
          <a:off x="0" y="0"/>
          <a:ext cx="0" cy="0"/>
          <a:chOff x="0" y="0"/>
          <a:chExt cx="0" cy="0"/>
        </a:xfrm>
      </p:grpSpPr>
      <p:sp>
        <p:nvSpPr>
          <p:cNvPr id="125" name="Google Shape;125;p34"/>
          <p:cNvSpPr txBox="1">
            <a:spLocks noGrp="1"/>
          </p:cNvSpPr>
          <p:nvPr>
            <p:ph type="title"/>
          </p:nvPr>
        </p:nvSpPr>
        <p:spPr>
          <a:xfrm>
            <a:off x="457200" y="274638"/>
            <a:ext cx="7467600"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34"/>
          <p:cNvSpPr txBox="1">
            <a:spLocks noGrp="1"/>
          </p:cNvSpPr>
          <p:nvPr>
            <p:ph type="body" idx="1"/>
          </p:nvPr>
        </p:nvSpPr>
        <p:spPr>
          <a:xfrm rot="5400000">
            <a:off x="1754124" y="303276"/>
            <a:ext cx="4873752" cy="7467600"/>
          </a:xfrm>
          <a:prstGeom prst="rect">
            <a:avLst/>
          </a:prstGeom>
          <a:noFill/>
          <a:ln>
            <a:noFill/>
          </a:ln>
        </p:spPr>
        <p:txBody>
          <a:bodyPr spcFirstLastPara="1" wrap="square" lIns="91425" tIns="45700" rIns="91425" bIns="45700" anchor="t" anchorCtr="0">
            <a:normAutofit/>
          </a:bodyPr>
          <a:lstStyle>
            <a:lvl1pPr marL="457200" lvl="0" indent="-308610" algn="l">
              <a:spcBef>
                <a:spcPts val="600"/>
              </a:spcBef>
              <a:spcAft>
                <a:spcPts val="0"/>
              </a:spcAft>
              <a:buSzPts val="1260"/>
              <a:buChar char="🞆"/>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27" name="Google Shape;127;p34"/>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34"/>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4"/>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130"/>
        <p:cNvGrpSpPr/>
        <p:nvPr/>
      </p:nvGrpSpPr>
      <p:grpSpPr>
        <a:xfrm>
          <a:off x="0" y="0"/>
          <a:ext cx="0" cy="0"/>
          <a:chOff x="0" y="0"/>
          <a:chExt cx="0" cy="0"/>
        </a:xfrm>
      </p:grpSpPr>
      <p:sp>
        <p:nvSpPr>
          <p:cNvPr id="131" name="Google Shape;131;p35"/>
          <p:cNvSpPr txBox="1">
            <a:spLocks noGrp="1"/>
          </p:cNvSpPr>
          <p:nvPr>
            <p:ph type="title"/>
          </p:nvPr>
        </p:nvSpPr>
        <p:spPr>
          <a:xfrm rot="5400000">
            <a:off x="4541837" y="2362202"/>
            <a:ext cx="5851525" cy="1676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2" name="Google Shape;132;p3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08610" algn="l">
              <a:spcBef>
                <a:spcPts val="600"/>
              </a:spcBef>
              <a:spcAft>
                <a:spcPts val="0"/>
              </a:spcAft>
              <a:buSzPts val="1260"/>
              <a:buChar char="🞆"/>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33" name="Google Shape;133;p35"/>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35"/>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35"/>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5"/>
        <p:cNvGrpSpPr/>
        <p:nvPr/>
      </p:nvGrpSpPr>
      <p:grpSpPr>
        <a:xfrm>
          <a:off x="0" y="0"/>
          <a:ext cx="0" cy="0"/>
          <a:chOff x="0" y="0"/>
          <a:chExt cx="0" cy="0"/>
        </a:xfrm>
      </p:grpSpPr>
      <p:sp>
        <p:nvSpPr>
          <p:cNvPr id="26" name="Google Shape;26;p26"/>
          <p:cNvSpPr txBox="1">
            <a:spLocks noGrp="1"/>
          </p:cNvSpPr>
          <p:nvPr>
            <p:ph type="title"/>
          </p:nvPr>
        </p:nvSpPr>
        <p:spPr>
          <a:xfrm>
            <a:off x="457200" y="274638"/>
            <a:ext cx="7467600"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6"/>
          <p:cNvSpPr txBox="1">
            <a:spLocks noGrp="1"/>
          </p:cNvSpPr>
          <p:nvPr>
            <p:ph type="body" idx="1"/>
          </p:nvPr>
        </p:nvSpPr>
        <p:spPr>
          <a:xfrm>
            <a:off x="457200" y="1600200"/>
            <a:ext cx="7467600" cy="4873752"/>
          </a:xfrm>
          <a:prstGeom prst="rect">
            <a:avLst/>
          </a:prstGeom>
          <a:noFill/>
          <a:ln>
            <a:noFill/>
          </a:ln>
        </p:spPr>
        <p:txBody>
          <a:bodyPr spcFirstLastPara="1" wrap="square" lIns="91425" tIns="45700" rIns="91425" bIns="45700" anchor="t" anchorCtr="0">
            <a:normAutofit/>
          </a:bodyPr>
          <a:lstStyle>
            <a:lvl1pPr marL="457200" lvl="0" indent="-308610" algn="l">
              <a:spcBef>
                <a:spcPts val="600"/>
              </a:spcBef>
              <a:spcAft>
                <a:spcPts val="0"/>
              </a:spcAft>
              <a:buSzPts val="1260"/>
              <a:buChar char="🞆"/>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28" name="Google Shape;28;p26"/>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6"/>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
        <p:nvSpPr>
          <p:cNvPr id="30" name="Google Shape;30;p26"/>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Diapositiva titolo" type="title">
  <p:cSld name="TITLE">
    <p:bg>
      <p:bgPr>
        <a:solidFill>
          <a:schemeClr val="lt1"/>
        </a:solidFill>
        <a:effectLst/>
      </p:bgPr>
    </p:bg>
    <p:spTree>
      <p:nvGrpSpPr>
        <p:cNvPr id="1" name="Shape 31"/>
        <p:cNvGrpSpPr/>
        <p:nvPr/>
      </p:nvGrpSpPr>
      <p:grpSpPr>
        <a:xfrm>
          <a:off x="0" y="0"/>
          <a:ext cx="0" cy="0"/>
          <a:chOff x="0" y="0"/>
          <a:chExt cx="0" cy="0"/>
        </a:xfrm>
      </p:grpSpPr>
      <p:sp>
        <p:nvSpPr>
          <p:cNvPr id="32" name="Google Shape;32;p27"/>
          <p:cNvSpPr txBox="1">
            <a:spLocks noGrp="1"/>
          </p:cNvSpPr>
          <p:nvPr>
            <p:ph type="ctrTitle"/>
          </p:nvPr>
        </p:nvSpPr>
        <p:spPr>
          <a:xfrm>
            <a:off x="2286000" y="3124200"/>
            <a:ext cx="6172200" cy="189436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3000"/>
              <a:buFont typeface="Calibri"/>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7"/>
          <p:cNvSpPr txBox="1">
            <a:spLocks noGrp="1"/>
          </p:cNvSpPr>
          <p:nvPr>
            <p:ph type="subTitle" idx="1"/>
          </p:nvPr>
        </p:nvSpPr>
        <p:spPr>
          <a:xfrm>
            <a:off x="2286000" y="5003322"/>
            <a:ext cx="6172200" cy="1371600"/>
          </a:xfrm>
          <a:prstGeom prst="rect">
            <a:avLst/>
          </a:prstGeom>
          <a:noFill/>
          <a:ln>
            <a:noFill/>
          </a:ln>
        </p:spPr>
        <p:txBody>
          <a:bodyPr spcFirstLastPara="1" wrap="square" lIns="91425" tIns="45700" rIns="91425" bIns="45700" anchor="t" anchorCtr="0">
            <a:normAutofit/>
          </a:bodyPr>
          <a:lstStyle>
            <a:lvl1pPr lvl="0" algn="l">
              <a:spcBef>
                <a:spcPts val="600"/>
              </a:spcBef>
              <a:spcAft>
                <a:spcPts val="0"/>
              </a:spcAft>
              <a:buSzPts val="1260"/>
              <a:buNone/>
              <a:defRPr sz="1800" b="1">
                <a:solidFill>
                  <a:schemeClr val="dk2"/>
                </a:solidFill>
              </a:defRPr>
            </a:lvl1pPr>
            <a:lvl2pPr lvl="1" algn="ctr">
              <a:spcBef>
                <a:spcPts val="360"/>
              </a:spcBef>
              <a:spcAft>
                <a:spcPts val="0"/>
              </a:spcAft>
              <a:buSzPts val="1440"/>
              <a:buNone/>
              <a:defRPr/>
            </a:lvl2pPr>
            <a:lvl3pPr lvl="2" algn="ctr">
              <a:spcBef>
                <a:spcPts val="360"/>
              </a:spcBef>
              <a:spcAft>
                <a:spcPts val="0"/>
              </a:spcAft>
              <a:buSzPts val="1080"/>
              <a:buNone/>
              <a:defRPr/>
            </a:lvl3pPr>
            <a:lvl4pPr lvl="3" algn="ctr">
              <a:spcBef>
                <a:spcPts val="360"/>
              </a:spcBef>
              <a:spcAft>
                <a:spcPts val="0"/>
              </a:spcAft>
              <a:buSzPts val="1080"/>
              <a:buNone/>
              <a:defRPr/>
            </a:lvl4pPr>
            <a:lvl5pPr lvl="4" algn="ctr">
              <a:spcBef>
                <a:spcPts val="360"/>
              </a:spcBef>
              <a:spcAft>
                <a:spcPts val="0"/>
              </a:spcAft>
              <a:buSzPts val="1224"/>
              <a:buNone/>
              <a:defRPr/>
            </a:lvl5pPr>
            <a:lvl6pPr lvl="5" algn="ctr">
              <a:spcBef>
                <a:spcPts val="360"/>
              </a:spcBef>
              <a:spcAft>
                <a:spcPts val="0"/>
              </a:spcAft>
              <a:buSzPts val="1800"/>
              <a:buNone/>
              <a:defRPr/>
            </a:lvl6pPr>
            <a:lvl7pPr lvl="6" algn="ctr">
              <a:spcBef>
                <a:spcPts val="360"/>
              </a:spcBef>
              <a:spcAft>
                <a:spcPts val="0"/>
              </a:spcAft>
              <a:buSzPts val="108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sp>
        <p:nvSpPr>
          <p:cNvPr id="34" name="Google Shape;34;p27"/>
          <p:cNvSpPr txBox="1">
            <a:spLocks noGrp="1"/>
          </p:cNvSpPr>
          <p:nvPr>
            <p:ph type="dt" idx="10"/>
          </p:nvPr>
        </p:nvSpPr>
        <p:spPr>
          <a:xfrm rot="5400000">
            <a:off x="7764621" y="1174097"/>
            <a:ext cx="2286000" cy="3810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7"/>
          <p:cNvSpPr txBox="1">
            <a:spLocks noGrp="1"/>
          </p:cNvSpPr>
          <p:nvPr>
            <p:ph type="ftr" idx="11"/>
          </p:nvPr>
        </p:nvSpPr>
        <p:spPr>
          <a:xfrm rot="5400000">
            <a:off x="7077269" y="4181669"/>
            <a:ext cx="3657600" cy="38404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7"/>
          <p:cNvSpPr/>
          <p:nvPr/>
        </p:nvSpPr>
        <p:spPr>
          <a:xfrm>
            <a:off x="381000" y="0"/>
            <a:ext cx="609600" cy="6858000"/>
          </a:xfrm>
          <a:prstGeom prst="rect">
            <a:avLst/>
          </a:prstGeom>
          <a:solidFill>
            <a:srgbClr val="FEC2AC">
              <a:alpha val="5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7" name="Google Shape;37;p27"/>
          <p:cNvSpPr/>
          <p:nvPr/>
        </p:nvSpPr>
        <p:spPr>
          <a:xfrm>
            <a:off x="276336" y="0"/>
            <a:ext cx="104664" cy="6858000"/>
          </a:xfrm>
          <a:prstGeom prst="rect">
            <a:avLst/>
          </a:prstGeom>
          <a:solidFill>
            <a:srgbClr val="FFD8CC">
              <a:alpha val="3568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8" name="Google Shape;38;p27"/>
          <p:cNvSpPr/>
          <p:nvPr/>
        </p:nvSpPr>
        <p:spPr>
          <a:xfrm>
            <a:off x="990600" y="0"/>
            <a:ext cx="181872" cy="6858000"/>
          </a:xfrm>
          <a:prstGeom prst="rect">
            <a:avLst/>
          </a:prstGeom>
          <a:solidFill>
            <a:srgbClr val="FFD8CC">
              <a:alpha val="6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39" name="Google Shape;39;p27"/>
          <p:cNvSpPr/>
          <p:nvPr/>
        </p:nvSpPr>
        <p:spPr>
          <a:xfrm>
            <a:off x="1141320" y="0"/>
            <a:ext cx="230280" cy="6858000"/>
          </a:xfrm>
          <a:prstGeom prst="rect">
            <a:avLst/>
          </a:prstGeom>
          <a:solidFill>
            <a:srgbClr val="FFEDE7">
              <a:alpha val="7098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40" name="Google Shape;40;p27"/>
          <p:cNvCxnSpPr/>
          <p:nvPr/>
        </p:nvCxnSpPr>
        <p:spPr>
          <a:xfrm>
            <a:off x="106344" y="0"/>
            <a:ext cx="0" cy="6858000"/>
          </a:xfrm>
          <a:prstGeom prst="straightConnector1">
            <a:avLst/>
          </a:prstGeom>
          <a:noFill/>
          <a:ln w="57150" cap="flat" cmpd="sng">
            <a:solidFill>
              <a:srgbClr val="FEC2AC">
                <a:alpha val="72941"/>
              </a:srgbClr>
            </a:solidFill>
            <a:prstDash val="solid"/>
            <a:round/>
            <a:headEnd type="none" w="sm" len="sm"/>
            <a:tailEnd type="none" w="sm" len="sm"/>
          </a:ln>
        </p:spPr>
      </p:cxnSp>
      <p:cxnSp>
        <p:nvCxnSpPr>
          <p:cNvPr id="41" name="Google Shape;41;p27"/>
          <p:cNvCxnSpPr/>
          <p:nvPr/>
        </p:nvCxnSpPr>
        <p:spPr>
          <a:xfrm>
            <a:off x="914400" y="0"/>
            <a:ext cx="0" cy="6858000"/>
          </a:xfrm>
          <a:prstGeom prst="straightConnector1">
            <a:avLst/>
          </a:prstGeom>
          <a:noFill/>
          <a:ln w="57150" cap="flat" cmpd="sng">
            <a:solidFill>
              <a:srgbClr val="FFEDE7">
                <a:alpha val="82745"/>
              </a:srgbClr>
            </a:solidFill>
            <a:prstDash val="solid"/>
            <a:round/>
            <a:headEnd type="none" w="sm" len="sm"/>
            <a:tailEnd type="none" w="sm" len="sm"/>
          </a:ln>
        </p:spPr>
      </p:cxnSp>
      <p:cxnSp>
        <p:nvCxnSpPr>
          <p:cNvPr id="42" name="Google Shape;42;p27"/>
          <p:cNvCxnSpPr/>
          <p:nvPr/>
        </p:nvCxnSpPr>
        <p:spPr>
          <a:xfrm>
            <a:off x="854112" y="0"/>
            <a:ext cx="0" cy="6858000"/>
          </a:xfrm>
          <a:prstGeom prst="straightConnector1">
            <a:avLst/>
          </a:prstGeom>
          <a:noFill/>
          <a:ln w="57150" cap="flat" cmpd="sng">
            <a:solidFill>
              <a:srgbClr val="FEC2AC"/>
            </a:solidFill>
            <a:prstDash val="solid"/>
            <a:round/>
            <a:headEnd type="none" w="sm" len="sm"/>
            <a:tailEnd type="none" w="sm" len="sm"/>
          </a:ln>
        </p:spPr>
      </p:cxnSp>
      <p:cxnSp>
        <p:nvCxnSpPr>
          <p:cNvPr id="43" name="Google Shape;43;p27"/>
          <p:cNvCxnSpPr/>
          <p:nvPr/>
        </p:nvCxnSpPr>
        <p:spPr>
          <a:xfrm>
            <a:off x="1726640" y="0"/>
            <a:ext cx="0" cy="6858000"/>
          </a:xfrm>
          <a:prstGeom prst="straightConnector1">
            <a:avLst/>
          </a:prstGeom>
          <a:noFill/>
          <a:ln w="28575" cap="flat" cmpd="sng">
            <a:solidFill>
              <a:srgbClr val="FEC2AC">
                <a:alpha val="81960"/>
              </a:srgbClr>
            </a:solidFill>
            <a:prstDash val="solid"/>
            <a:round/>
            <a:headEnd type="none" w="sm" len="sm"/>
            <a:tailEnd type="none" w="sm" len="sm"/>
          </a:ln>
        </p:spPr>
      </p:cxnSp>
      <p:cxnSp>
        <p:nvCxnSpPr>
          <p:cNvPr id="44" name="Google Shape;44;p27"/>
          <p:cNvCxnSpPr/>
          <p:nvPr/>
        </p:nvCxnSpPr>
        <p:spPr>
          <a:xfrm>
            <a:off x="1066800" y="0"/>
            <a:ext cx="0" cy="6858000"/>
          </a:xfrm>
          <a:prstGeom prst="straightConnector1">
            <a:avLst/>
          </a:prstGeom>
          <a:noFill/>
          <a:ln w="9525" cap="flat" cmpd="sng">
            <a:solidFill>
              <a:srgbClr val="FEC2AC"/>
            </a:solidFill>
            <a:prstDash val="solid"/>
            <a:round/>
            <a:headEnd type="none" w="sm" len="sm"/>
            <a:tailEnd type="none" w="sm" len="sm"/>
          </a:ln>
        </p:spPr>
      </p:cxnSp>
      <p:cxnSp>
        <p:nvCxnSpPr>
          <p:cNvPr id="45" name="Google Shape;45;p27"/>
          <p:cNvCxnSpPr/>
          <p:nvPr/>
        </p:nvCxnSpPr>
        <p:spPr>
          <a:xfrm>
            <a:off x="9113856" y="0"/>
            <a:ext cx="0" cy="6858000"/>
          </a:xfrm>
          <a:prstGeom prst="straightConnector1">
            <a:avLst/>
          </a:prstGeom>
          <a:noFill/>
          <a:ln w="57150" cap="flat" cmpd="thickThin">
            <a:solidFill>
              <a:srgbClr val="FEC2AC"/>
            </a:solidFill>
            <a:prstDash val="solid"/>
            <a:round/>
            <a:headEnd type="none" w="sm" len="sm"/>
            <a:tailEnd type="none" w="sm" len="sm"/>
          </a:ln>
        </p:spPr>
      </p:cxnSp>
      <p:sp>
        <p:nvSpPr>
          <p:cNvPr id="46" name="Google Shape;46;p27"/>
          <p:cNvSpPr/>
          <p:nvPr/>
        </p:nvSpPr>
        <p:spPr>
          <a:xfrm>
            <a:off x="1219200" y="0"/>
            <a:ext cx="76200" cy="6858000"/>
          </a:xfrm>
          <a:prstGeom prst="rect">
            <a:avLst/>
          </a:prstGeom>
          <a:solidFill>
            <a:srgbClr val="FEC2AC">
              <a:alpha val="5098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7" name="Google Shape;47;p27"/>
          <p:cNvSpPr/>
          <p:nvPr/>
        </p:nvSpPr>
        <p:spPr>
          <a:xfrm>
            <a:off x="609600" y="3429000"/>
            <a:ext cx="1295400" cy="129540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8" name="Google Shape;48;p27"/>
          <p:cNvSpPr/>
          <p:nvPr/>
        </p:nvSpPr>
        <p:spPr>
          <a:xfrm>
            <a:off x="1309632" y="4866752"/>
            <a:ext cx="641424" cy="641424"/>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49" name="Google Shape;49;p27"/>
          <p:cNvSpPr/>
          <p:nvPr/>
        </p:nvSpPr>
        <p:spPr>
          <a:xfrm>
            <a:off x="1091080" y="5500632"/>
            <a:ext cx="137160" cy="13716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0" name="Google Shape;50;p27"/>
          <p:cNvSpPr/>
          <p:nvPr/>
        </p:nvSpPr>
        <p:spPr>
          <a:xfrm>
            <a:off x="1664208" y="5788152"/>
            <a:ext cx="274320" cy="27432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1" name="Google Shape;51;p27"/>
          <p:cNvSpPr/>
          <p:nvPr/>
        </p:nvSpPr>
        <p:spPr>
          <a:xfrm>
            <a:off x="1905000" y="4495800"/>
            <a:ext cx="365760" cy="36576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2" name="Google Shape;52;p27"/>
          <p:cNvSpPr txBox="1">
            <a:spLocks noGrp="1"/>
          </p:cNvSpPr>
          <p:nvPr>
            <p:ph type="sldNum" idx="12"/>
          </p:nvPr>
        </p:nvSpPr>
        <p:spPr>
          <a:xfrm>
            <a:off x="1325544" y="4928702"/>
            <a:ext cx="609600" cy="517524"/>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Intestazione sezione" type="secHead">
  <p:cSld name="SECTION_HEADER">
    <p:bg>
      <p:bgPr>
        <a:solidFill>
          <a:schemeClr val="dk2"/>
        </a:solidFill>
        <a:effectLst/>
      </p:bgPr>
    </p:bg>
    <p:spTree>
      <p:nvGrpSpPr>
        <p:cNvPr id="1" name="Shape 53"/>
        <p:cNvGrpSpPr/>
        <p:nvPr/>
      </p:nvGrpSpPr>
      <p:grpSpPr>
        <a:xfrm>
          <a:off x="0" y="0"/>
          <a:ext cx="0" cy="0"/>
          <a:chOff x="0" y="0"/>
          <a:chExt cx="0" cy="0"/>
        </a:xfrm>
      </p:grpSpPr>
      <p:sp>
        <p:nvSpPr>
          <p:cNvPr id="54" name="Google Shape;54;p28"/>
          <p:cNvSpPr txBox="1">
            <a:spLocks noGrp="1"/>
          </p:cNvSpPr>
          <p:nvPr>
            <p:ph type="title"/>
          </p:nvPr>
        </p:nvSpPr>
        <p:spPr>
          <a:xfrm>
            <a:off x="2286000" y="2895600"/>
            <a:ext cx="6172200" cy="205359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2"/>
              </a:buClr>
              <a:buSzPts val="3000"/>
              <a:buFont typeface="Calibri"/>
              <a:buNone/>
              <a:defRPr sz="3000" b="1"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8"/>
          <p:cNvSpPr txBox="1">
            <a:spLocks noGrp="1"/>
          </p:cNvSpPr>
          <p:nvPr>
            <p:ph type="body" idx="1"/>
          </p:nvPr>
        </p:nvSpPr>
        <p:spPr>
          <a:xfrm>
            <a:off x="2286000" y="5010150"/>
            <a:ext cx="6172200" cy="1371600"/>
          </a:xfrm>
          <a:prstGeom prst="rect">
            <a:avLst/>
          </a:prstGeom>
          <a:noFill/>
          <a:ln>
            <a:noFill/>
          </a:ln>
        </p:spPr>
        <p:txBody>
          <a:bodyPr spcFirstLastPara="1" wrap="square" lIns="91425" tIns="45700" rIns="91425" bIns="45700" anchor="t" anchorCtr="0">
            <a:normAutofit/>
          </a:bodyPr>
          <a:lstStyle>
            <a:lvl1pPr marL="457200" lvl="0" indent="-228600" algn="l">
              <a:spcBef>
                <a:spcPts val="600"/>
              </a:spcBef>
              <a:spcAft>
                <a:spcPts val="0"/>
              </a:spcAft>
              <a:buSzPts val="1260"/>
              <a:buNone/>
              <a:defRPr sz="1800" b="1">
                <a:solidFill>
                  <a:schemeClr val="lt2"/>
                </a:solidFill>
              </a:defRPr>
            </a:lvl1pPr>
            <a:lvl2pPr marL="914400" lvl="1" indent="-228600" algn="l">
              <a:spcBef>
                <a:spcPts val="360"/>
              </a:spcBef>
              <a:spcAft>
                <a:spcPts val="0"/>
              </a:spcAft>
              <a:buSzPts val="1440"/>
              <a:buNone/>
              <a:defRPr sz="1800">
                <a:solidFill>
                  <a:schemeClr val="lt1"/>
                </a:solidFill>
              </a:defRPr>
            </a:lvl2pPr>
            <a:lvl3pPr marL="1371600" lvl="2" indent="-228600" algn="l">
              <a:spcBef>
                <a:spcPts val="320"/>
              </a:spcBef>
              <a:spcAft>
                <a:spcPts val="0"/>
              </a:spcAft>
              <a:buSzPts val="960"/>
              <a:buNone/>
              <a:defRPr sz="1600">
                <a:solidFill>
                  <a:schemeClr val="lt1"/>
                </a:solidFill>
              </a:defRPr>
            </a:lvl3pPr>
            <a:lvl4pPr marL="1828800" lvl="3" indent="-228600" algn="l">
              <a:spcBef>
                <a:spcPts val="280"/>
              </a:spcBef>
              <a:spcAft>
                <a:spcPts val="0"/>
              </a:spcAft>
              <a:buSzPts val="840"/>
              <a:buNone/>
              <a:defRPr sz="1400">
                <a:solidFill>
                  <a:schemeClr val="lt1"/>
                </a:solidFill>
              </a:defRPr>
            </a:lvl4pPr>
            <a:lvl5pPr marL="2286000" lvl="4" indent="-228600" algn="l">
              <a:spcBef>
                <a:spcPts val="280"/>
              </a:spcBef>
              <a:spcAft>
                <a:spcPts val="0"/>
              </a:spcAft>
              <a:buSzPts val="952"/>
              <a:buNone/>
              <a:defRPr sz="1400">
                <a:solidFill>
                  <a:schemeClr val="lt1"/>
                </a:solidFill>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6" name="Google Shape;56;p28"/>
          <p:cNvSpPr txBox="1">
            <a:spLocks noGrp="1"/>
          </p:cNvSpPr>
          <p:nvPr>
            <p:ph type="dt" idx="10"/>
          </p:nvPr>
        </p:nvSpPr>
        <p:spPr>
          <a:xfrm rot="5400000">
            <a:off x="7763256" y="1170432"/>
            <a:ext cx="2286000" cy="3810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8"/>
          <p:cNvSpPr txBox="1">
            <a:spLocks noGrp="1"/>
          </p:cNvSpPr>
          <p:nvPr>
            <p:ph type="ftr" idx="11"/>
          </p:nvPr>
        </p:nvSpPr>
        <p:spPr>
          <a:xfrm rot="5400000">
            <a:off x="7077456" y="4178808"/>
            <a:ext cx="3657600" cy="384048"/>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8"/>
          <p:cNvSpPr/>
          <p:nvPr/>
        </p:nvSpPr>
        <p:spPr>
          <a:xfrm>
            <a:off x="381000" y="0"/>
            <a:ext cx="609600" cy="6858000"/>
          </a:xfrm>
          <a:prstGeom prst="rect">
            <a:avLst/>
          </a:prstGeom>
          <a:solidFill>
            <a:srgbClr val="FEC2AC">
              <a:alpha val="5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59" name="Google Shape;59;p28"/>
          <p:cNvSpPr/>
          <p:nvPr/>
        </p:nvSpPr>
        <p:spPr>
          <a:xfrm>
            <a:off x="276336" y="0"/>
            <a:ext cx="104664" cy="6858000"/>
          </a:xfrm>
          <a:prstGeom prst="rect">
            <a:avLst/>
          </a:prstGeom>
          <a:solidFill>
            <a:srgbClr val="FFD8CC">
              <a:alpha val="3568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0" name="Google Shape;60;p28"/>
          <p:cNvSpPr/>
          <p:nvPr/>
        </p:nvSpPr>
        <p:spPr>
          <a:xfrm>
            <a:off x="990600" y="0"/>
            <a:ext cx="181872" cy="6858000"/>
          </a:xfrm>
          <a:prstGeom prst="rect">
            <a:avLst/>
          </a:prstGeom>
          <a:solidFill>
            <a:srgbClr val="FFD8CC">
              <a:alpha val="6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1" name="Google Shape;61;p28"/>
          <p:cNvSpPr/>
          <p:nvPr/>
        </p:nvSpPr>
        <p:spPr>
          <a:xfrm>
            <a:off x="1141320" y="0"/>
            <a:ext cx="230280" cy="6858000"/>
          </a:xfrm>
          <a:prstGeom prst="rect">
            <a:avLst/>
          </a:prstGeom>
          <a:solidFill>
            <a:srgbClr val="FFEDE7">
              <a:alpha val="7098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62" name="Google Shape;62;p28"/>
          <p:cNvCxnSpPr/>
          <p:nvPr/>
        </p:nvCxnSpPr>
        <p:spPr>
          <a:xfrm>
            <a:off x="106344" y="0"/>
            <a:ext cx="0" cy="6858000"/>
          </a:xfrm>
          <a:prstGeom prst="straightConnector1">
            <a:avLst/>
          </a:prstGeom>
          <a:noFill/>
          <a:ln w="57150" cap="flat" cmpd="sng">
            <a:solidFill>
              <a:srgbClr val="FEC2AC">
                <a:alpha val="72941"/>
              </a:srgbClr>
            </a:solidFill>
            <a:prstDash val="solid"/>
            <a:round/>
            <a:headEnd type="none" w="sm" len="sm"/>
            <a:tailEnd type="none" w="sm" len="sm"/>
          </a:ln>
        </p:spPr>
      </p:cxnSp>
      <p:cxnSp>
        <p:nvCxnSpPr>
          <p:cNvPr id="63" name="Google Shape;63;p28"/>
          <p:cNvCxnSpPr/>
          <p:nvPr/>
        </p:nvCxnSpPr>
        <p:spPr>
          <a:xfrm>
            <a:off x="914400" y="0"/>
            <a:ext cx="0" cy="6858000"/>
          </a:xfrm>
          <a:prstGeom prst="straightConnector1">
            <a:avLst/>
          </a:prstGeom>
          <a:noFill/>
          <a:ln w="57150" cap="flat" cmpd="sng">
            <a:solidFill>
              <a:srgbClr val="FFEDE7">
                <a:alpha val="82745"/>
              </a:srgbClr>
            </a:solidFill>
            <a:prstDash val="solid"/>
            <a:round/>
            <a:headEnd type="none" w="sm" len="sm"/>
            <a:tailEnd type="none" w="sm" len="sm"/>
          </a:ln>
        </p:spPr>
      </p:cxnSp>
      <p:cxnSp>
        <p:nvCxnSpPr>
          <p:cNvPr id="64" name="Google Shape;64;p28"/>
          <p:cNvCxnSpPr/>
          <p:nvPr/>
        </p:nvCxnSpPr>
        <p:spPr>
          <a:xfrm>
            <a:off x="854112" y="0"/>
            <a:ext cx="0" cy="6858000"/>
          </a:xfrm>
          <a:prstGeom prst="straightConnector1">
            <a:avLst/>
          </a:prstGeom>
          <a:noFill/>
          <a:ln w="57150" cap="flat" cmpd="sng">
            <a:solidFill>
              <a:srgbClr val="FEC2AC"/>
            </a:solidFill>
            <a:prstDash val="solid"/>
            <a:round/>
            <a:headEnd type="none" w="sm" len="sm"/>
            <a:tailEnd type="none" w="sm" len="sm"/>
          </a:ln>
        </p:spPr>
      </p:cxnSp>
      <p:cxnSp>
        <p:nvCxnSpPr>
          <p:cNvPr id="65" name="Google Shape;65;p28"/>
          <p:cNvCxnSpPr/>
          <p:nvPr/>
        </p:nvCxnSpPr>
        <p:spPr>
          <a:xfrm>
            <a:off x="1726640" y="0"/>
            <a:ext cx="0" cy="6858000"/>
          </a:xfrm>
          <a:prstGeom prst="straightConnector1">
            <a:avLst/>
          </a:prstGeom>
          <a:noFill/>
          <a:ln w="28575" cap="flat" cmpd="sng">
            <a:solidFill>
              <a:srgbClr val="FEC2AC">
                <a:alpha val="81960"/>
              </a:srgbClr>
            </a:solidFill>
            <a:prstDash val="solid"/>
            <a:round/>
            <a:headEnd type="none" w="sm" len="sm"/>
            <a:tailEnd type="none" w="sm" len="sm"/>
          </a:ln>
        </p:spPr>
      </p:cxnSp>
      <p:cxnSp>
        <p:nvCxnSpPr>
          <p:cNvPr id="66" name="Google Shape;66;p28"/>
          <p:cNvCxnSpPr/>
          <p:nvPr/>
        </p:nvCxnSpPr>
        <p:spPr>
          <a:xfrm>
            <a:off x="1066800" y="0"/>
            <a:ext cx="0" cy="6858000"/>
          </a:xfrm>
          <a:prstGeom prst="straightConnector1">
            <a:avLst/>
          </a:prstGeom>
          <a:noFill/>
          <a:ln w="9525" cap="flat" cmpd="sng">
            <a:solidFill>
              <a:srgbClr val="FEC2AC"/>
            </a:solidFill>
            <a:prstDash val="solid"/>
            <a:round/>
            <a:headEnd type="none" w="sm" len="sm"/>
            <a:tailEnd type="none" w="sm" len="sm"/>
          </a:ln>
        </p:spPr>
      </p:cxnSp>
      <p:sp>
        <p:nvSpPr>
          <p:cNvPr id="67" name="Google Shape;67;p28"/>
          <p:cNvSpPr/>
          <p:nvPr/>
        </p:nvSpPr>
        <p:spPr>
          <a:xfrm>
            <a:off x="1219200" y="0"/>
            <a:ext cx="76200" cy="6858000"/>
          </a:xfrm>
          <a:prstGeom prst="rect">
            <a:avLst/>
          </a:prstGeom>
          <a:solidFill>
            <a:srgbClr val="FEC2AC">
              <a:alpha val="5098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8" name="Google Shape;68;p28"/>
          <p:cNvSpPr/>
          <p:nvPr/>
        </p:nvSpPr>
        <p:spPr>
          <a:xfrm>
            <a:off x="609600" y="3429000"/>
            <a:ext cx="1295400" cy="129540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69" name="Google Shape;69;p28"/>
          <p:cNvSpPr/>
          <p:nvPr/>
        </p:nvSpPr>
        <p:spPr>
          <a:xfrm>
            <a:off x="1324704" y="4866752"/>
            <a:ext cx="641424" cy="641424"/>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0" name="Google Shape;70;p28"/>
          <p:cNvSpPr/>
          <p:nvPr/>
        </p:nvSpPr>
        <p:spPr>
          <a:xfrm>
            <a:off x="1091080" y="5500632"/>
            <a:ext cx="137160" cy="13716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1" name="Google Shape;71;p28"/>
          <p:cNvSpPr/>
          <p:nvPr/>
        </p:nvSpPr>
        <p:spPr>
          <a:xfrm>
            <a:off x="1664208" y="5791200"/>
            <a:ext cx="274320" cy="27432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72" name="Google Shape;72;p28"/>
          <p:cNvSpPr/>
          <p:nvPr/>
        </p:nvSpPr>
        <p:spPr>
          <a:xfrm>
            <a:off x="1879040" y="4479888"/>
            <a:ext cx="365760" cy="36576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73" name="Google Shape;73;p28"/>
          <p:cNvCxnSpPr/>
          <p:nvPr/>
        </p:nvCxnSpPr>
        <p:spPr>
          <a:xfrm>
            <a:off x="9097944" y="0"/>
            <a:ext cx="0" cy="6858000"/>
          </a:xfrm>
          <a:prstGeom prst="straightConnector1">
            <a:avLst/>
          </a:prstGeom>
          <a:noFill/>
          <a:ln w="57150" cap="flat" cmpd="thickThin">
            <a:solidFill>
              <a:srgbClr val="FEC2AC"/>
            </a:solidFill>
            <a:prstDash val="solid"/>
            <a:round/>
            <a:headEnd type="none" w="sm" len="sm"/>
            <a:tailEnd type="none" w="sm" len="sm"/>
          </a:ln>
        </p:spPr>
      </p:cxnSp>
      <p:sp>
        <p:nvSpPr>
          <p:cNvPr id="74" name="Google Shape;74;p28"/>
          <p:cNvSpPr txBox="1">
            <a:spLocks noGrp="1"/>
          </p:cNvSpPr>
          <p:nvPr>
            <p:ph type="sldNum" idx="12"/>
          </p:nvPr>
        </p:nvSpPr>
        <p:spPr>
          <a:xfrm>
            <a:off x="1340616" y="4928702"/>
            <a:ext cx="609600" cy="517524"/>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75"/>
        <p:cNvGrpSpPr/>
        <p:nvPr/>
      </p:nvGrpSpPr>
      <p:grpSpPr>
        <a:xfrm>
          <a:off x="0" y="0"/>
          <a:ext cx="0" cy="0"/>
          <a:chOff x="0" y="0"/>
          <a:chExt cx="0" cy="0"/>
        </a:xfrm>
      </p:grpSpPr>
      <p:sp>
        <p:nvSpPr>
          <p:cNvPr id="76" name="Google Shape;76;p29"/>
          <p:cNvSpPr txBox="1">
            <a:spLocks noGrp="1"/>
          </p:cNvSpPr>
          <p:nvPr>
            <p:ph type="title"/>
          </p:nvPr>
        </p:nvSpPr>
        <p:spPr>
          <a:xfrm>
            <a:off x="457200" y="274638"/>
            <a:ext cx="7467600"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29"/>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9"/>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9"/>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
        <p:nvSpPr>
          <p:cNvPr id="80" name="Google Shape;80;p29"/>
          <p:cNvSpPr txBox="1">
            <a:spLocks noGrp="1"/>
          </p:cNvSpPr>
          <p:nvPr>
            <p:ph type="body" idx="1"/>
          </p:nvPr>
        </p:nvSpPr>
        <p:spPr>
          <a:xfrm>
            <a:off x="457200" y="1600200"/>
            <a:ext cx="3657600" cy="4572000"/>
          </a:xfrm>
          <a:prstGeom prst="rect">
            <a:avLst/>
          </a:prstGeom>
          <a:noFill/>
          <a:ln>
            <a:noFill/>
          </a:ln>
        </p:spPr>
        <p:txBody>
          <a:bodyPr spcFirstLastPara="1" wrap="square" lIns="91425" tIns="45700" rIns="91425" bIns="45700" anchor="t" anchorCtr="0">
            <a:normAutofit/>
          </a:bodyPr>
          <a:lstStyle>
            <a:lvl1pPr marL="457200" lvl="0" indent="-308610" algn="l">
              <a:spcBef>
                <a:spcPts val="600"/>
              </a:spcBef>
              <a:spcAft>
                <a:spcPts val="0"/>
              </a:spcAft>
              <a:buSzPts val="1260"/>
              <a:buChar char="🞆"/>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1" name="Google Shape;81;p29"/>
          <p:cNvSpPr txBox="1">
            <a:spLocks noGrp="1"/>
          </p:cNvSpPr>
          <p:nvPr>
            <p:ph type="body" idx="2"/>
          </p:nvPr>
        </p:nvSpPr>
        <p:spPr>
          <a:xfrm>
            <a:off x="4270248" y="1600200"/>
            <a:ext cx="3657600" cy="4572000"/>
          </a:xfrm>
          <a:prstGeom prst="rect">
            <a:avLst/>
          </a:prstGeom>
          <a:noFill/>
          <a:ln>
            <a:noFill/>
          </a:ln>
        </p:spPr>
        <p:txBody>
          <a:bodyPr spcFirstLastPara="1" wrap="square" lIns="91425" tIns="45700" rIns="91425" bIns="45700" anchor="t" anchorCtr="0">
            <a:normAutofit/>
          </a:bodyPr>
          <a:lstStyle>
            <a:lvl1pPr marL="457200" lvl="0" indent="-308610" algn="l">
              <a:spcBef>
                <a:spcPts val="600"/>
              </a:spcBef>
              <a:spcAft>
                <a:spcPts val="0"/>
              </a:spcAft>
              <a:buSzPts val="1260"/>
              <a:buChar char="🞆"/>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82"/>
        <p:cNvGrpSpPr/>
        <p:nvPr/>
      </p:nvGrpSpPr>
      <p:grpSpPr>
        <a:xfrm>
          <a:off x="0" y="0"/>
          <a:ext cx="0" cy="0"/>
          <a:chOff x="0" y="0"/>
          <a:chExt cx="0" cy="0"/>
        </a:xfrm>
      </p:grpSpPr>
      <p:sp>
        <p:nvSpPr>
          <p:cNvPr id="83" name="Google Shape;83;p30"/>
          <p:cNvSpPr txBox="1">
            <a:spLocks noGrp="1"/>
          </p:cNvSpPr>
          <p:nvPr>
            <p:ph type="title"/>
          </p:nvPr>
        </p:nvSpPr>
        <p:spPr>
          <a:xfrm>
            <a:off x="457200" y="273050"/>
            <a:ext cx="7543800"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3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30"/>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30"/>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0"/>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
        <p:nvSpPr>
          <p:cNvPr id="87" name="Google Shape;87;p30"/>
          <p:cNvSpPr txBox="1">
            <a:spLocks noGrp="1"/>
          </p:cNvSpPr>
          <p:nvPr>
            <p:ph type="body" idx="1"/>
          </p:nvPr>
        </p:nvSpPr>
        <p:spPr>
          <a:xfrm>
            <a:off x="457200" y="2362200"/>
            <a:ext cx="3657600" cy="3886200"/>
          </a:xfrm>
          <a:prstGeom prst="rect">
            <a:avLst/>
          </a:prstGeom>
          <a:noFill/>
          <a:ln>
            <a:noFill/>
          </a:ln>
        </p:spPr>
        <p:txBody>
          <a:bodyPr spcFirstLastPara="1" wrap="square" lIns="91425" tIns="45700" rIns="91425" bIns="45700" anchor="t" anchorCtr="0">
            <a:normAutofit/>
          </a:bodyPr>
          <a:lstStyle>
            <a:lvl1pPr marL="457200" lvl="0" indent="-308610" algn="l">
              <a:spcBef>
                <a:spcPts val="600"/>
              </a:spcBef>
              <a:spcAft>
                <a:spcPts val="0"/>
              </a:spcAft>
              <a:buSzPts val="1260"/>
              <a:buChar char="🞆"/>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8" name="Google Shape;88;p30"/>
          <p:cNvSpPr txBox="1">
            <a:spLocks noGrp="1"/>
          </p:cNvSpPr>
          <p:nvPr>
            <p:ph type="body" idx="2"/>
          </p:nvPr>
        </p:nvSpPr>
        <p:spPr>
          <a:xfrm>
            <a:off x="4371975" y="2362200"/>
            <a:ext cx="3657600" cy="3886200"/>
          </a:xfrm>
          <a:prstGeom prst="rect">
            <a:avLst/>
          </a:prstGeom>
          <a:noFill/>
          <a:ln>
            <a:noFill/>
          </a:ln>
        </p:spPr>
        <p:txBody>
          <a:bodyPr spcFirstLastPara="1" wrap="square" lIns="91425" tIns="45700" rIns="91425" bIns="45700" anchor="t" anchorCtr="0">
            <a:normAutofit/>
          </a:bodyPr>
          <a:lstStyle>
            <a:lvl1pPr marL="457200" lvl="0" indent="-308610" algn="l">
              <a:spcBef>
                <a:spcPts val="600"/>
              </a:spcBef>
              <a:spcAft>
                <a:spcPts val="0"/>
              </a:spcAft>
              <a:buSzPts val="1260"/>
              <a:buChar char="🞆"/>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89" name="Google Shape;89;p30"/>
          <p:cNvSpPr>
            <a:spLocks noGrp="1"/>
          </p:cNvSpPr>
          <p:nvPr>
            <p:ph type="body" idx="3"/>
          </p:nvPr>
        </p:nvSpPr>
        <p:spPr>
          <a:xfrm>
            <a:off x="457200" y="1569720"/>
            <a:ext cx="3657600" cy="658368"/>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lvl1pPr marL="457200" lvl="0" indent="-228600" algn="l">
              <a:spcBef>
                <a:spcPts val="600"/>
              </a:spcBef>
              <a:spcAft>
                <a:spcPts val="0"/>
              </a:spcAft>
              <a:buSzPts val="1400"/>
              <a:buFont typeface="Calibri"/>
              <a:buNone/>
              <a:defRPr sz="2000" b="1">
                <a:solidFill>
                  <a:srgbClr val="FFFFFF"/>
                </a:solidFill>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90" name="Google Shape;90;p30"/>
          <p:cNvSpPr>
            <a:spLocks noGrp="1"/>
          </p:cNvSpPr>
          <p:nvPr>
            <p:ph type="body" idx="4"/>
          </p:nvPr>
        </p:nvSpPr>
        <p:spPr>
          <a:xfrm>
            <a:off x="4343400" y="1569720"/>
            <a:ext cx="3657600" cy="658368"/>
          </a:xfrm>
          <a:prstGeom prst="roundRect">
            <a:avLst>
              <a:gd name="adj" fmla="val 16667"/>
            </a:avLst>
          </a:prstGeom>
          <a:solidFill>
            <a:schemeClr val="accent1"/>
          </a:solidFill>
          <a:ln>
            <a:noFill/>
          </a:ln>
        </p:spPr>
        <p:txBody>
          <a:bodyPr spcFirstLastPara="1" wrap="square" lIns="91425" tIns="45700" rIns="91425" bIns="45700" anchor="ctr" anchorCtr="0">
            <a:noAutofit/>
          </a:bodyPr>
          <a:lstStyle>
            <a:lvl1pPr marL="457200" lvl="0" indent="-228600" algn="l">
              <a:spcBef>
                <a:spcPts val="600"/>
              </a:spcBef>
              <a:spcAft>
                <a:spcPts val="0"/>
              </a:spcAft>
              <a:buSzPts val="1400"/>
              <a:buFont typeface="Calibri"/>
              <a:buNone/>
              <a:defRPr sz="2000" b="1">
                <a:solidFill>
                  <a:srgbClr val="FFFFFF"/>
                </a:solidFill>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91"/>
        <p:cNvGrpSpPr/>
        <p:nvPr/>
      </p:nvGrpSpPr>
      <p:grpSpPr>
        <a:xfrm>
          <a:off x="0" y="0"/>
          <a:ext cx="0" cy="0"/>
          <a:chOff x="0" y="0"/>
          <a:chExt cx="0" cy="0"/>
        </a:xfrm>
      </p:grpSpPr>
      <p:sp>
        <p:nvSpPr>
          <p:cNvPr id="92" name="Google Shape;92;p31"/>
          <p:cNvSpPr txBox="1">
            <a:spLocks noGrp="1"/>
          </p:cNvSpPr>
          <p:nvPr>
            <p:ph type="title"/>
          </p:nvPr>
        </p:nvSpPr>
        <p:spPr>
          <a:xfrm>
            <a:off x="457200" y="274638"/>
            <a:ext cx="7467600" cy="11430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31"/>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1"/>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
        <p:nvSpPr>
          <p:cNvPr id="95" name="Google Shape;95;p31"/>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uto con didascalia" type="objTx">
  <p:cSld name="OBJECT_WITH_CAPTION_TEXT">
    <p:bg>
      <p:bgPr>
        <a:solidFill>
          <a:schemeClr val="lt1"/>
        </a:solidFill>
        <a:effectLst/>
      </p:bgPr>
    </p:bg>
    <p:spTree>
      <p:nvGrpSpPr>
        <p:cNvPr id="1" name="Shape 96"/>
        <p:cNvGrpSpPr/>
        <p:nvPr/>
      </p:nvGrpSpPr>
      <p:grpSpPr>
        <a:xfrm>
          <a:off x="0" y="0"/>
          <a:ext cx="0" cy="0"/>
          <a:chOff x="0" y="0"/>
          <a:chExt cx="0" cy="0"/>
        </a:xfrm>
      </p:grpSpPr>
      <p:cxnSp>
        <p:nvCxnSpPr>
          <p:cNvPr id="97" name="Google Shape;97;p32"/>
          <p:cNvCxnSpPr/>
          <p:nvPr/>
        </p:nvCxnSpPr>
        <p:spPr>
          <a:xfrm>
            <a:off x="8763000" y="0"/>
            <a:ext cx="0" cy="6858000"/>
          </a:xfrm>
          <a:prstGeom prst="straightConnector1">
            <a:avLst/>
          </a:prstGeom>
          <a:noFill/>
          <a:ln w="38100" cap="flat" cmpd="sng">
            <a:solidFill>
              <a:srgbClr val="FEC2AC">
                <a:alpha val="92941"/>
              </a:srgbClr>
            </a:solidFill>
            <a:prstDash val="solid"/>
            <a:round/>
            <a:headEnd type="none" w="sm" len="sm"/>
            <a:tailEnd type="none" w="sm" len="sm"/>
          </a:ln>
        </p:spPr>
      </p:cxnSp>
      <p:sp>
        <p:nvSpPr>
          <p:cNvPr id="98" name="Google Shape;98;p32"/>
          <p:cNvSpPr txBox="1">
            <a:spLocks noGrp="1"/>
          </p:cNvSpPr>
          <p:nvPr>
            <p:ph type="title"/>
          </p:nvPr>
        </p:nvSpPr>
        <p:spPr>
          <a:xfrm rot="5400000">
            <a:off x="3371850" y="3200400"/>
            <a:ext cx="6309360" cy="457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2000"/>
              <a:buFont typeface="Calibri"/>
              <a:buNone/>
              <a:defRPr sz="2000" b="1" cap="small"/>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32"/>
          <p:cNvSpPr txBox="1">
            <a:spLocks noGrp="1"/>
          </p:cNvSpPr>
          <p:nvPr>
            <p:ph type="body" idx="1"/>
          </p:nvPr>
        </p:nvSpPr>
        <p:spPr>
          <a:xfrm>
            <a:off x="6812280" y="274320"/>
            <a:ext cx="1527048" cy="4983480"/>
          </a:xfrm>
          <a:prstGeom prst="rect">
            <a:avLst/>
          </a:prstGeom>
          <a:noFill/>
          <a:ln>
            <a:noFill/>
          </a:ln>
        </p:spPr>
        <p:txBody>
          <a:bodyPr spcFirstLastPara="1" wrap="square" lIns="91425" tIns="45700" rIns="91425" bIns="45700" anchor="t" anchorCtr="0">
            <a:normAutofit/>
          </a:bodyPr>
          <a:lstStyle>
            <a:lvl1pPr marL="457200" lvl="0" indent="-228600" algn="l">
              <a:spcBef>
                <a:spcPts val="400"/>
              </a:spcBef>
              <a:spcAft>
                <a:spcPts val="0"/>
              </a:spcAft>
              <a:buSzPts val="840"/>
              <a:buNone/>
              <a:defRPr sz="1200"/>
            </a:lvl1pPr>
            <a:lvl2pPr marL="914400" lvl="1" indent="-228600" algn="l">
              <a:spcBef>
                <a:spcPts val="1000"/>
              </a:spcBef>
              <a:spcAft>
                <a:spcPts val="0"/>
              </a:spcAft>
              <a:buSzPts val="960"/>
              <a:buNone/>
              <a:defRPr sz="1200"/>
            </a:lvl2pPr>
            <a:lvl3pPr marL="1371600" lvl="2" indent="-228600" algn="l">
              <a:spcBef>
                <a:spcPts val="200"/>
              </a:spcBef>
              <a:spcAft>
                <a:spcPts val="0"/>
              </a:spcAft>
              <a:buSzPts val="600"/>
              <a:buNone/>
              <a:defRPr sz="1000"/>
            </a:lvl3pPr>
            <a:lvl4pPr marL="1828800" lvl="3" indent="-228600" algn="l">
              <a:spcBef>
                <a:spcPts val="180"/>
              </a:spcBef>
              <a:spcAft>
                <a:spcPts val="0"/>
              </a:spcAft>
              <a:buSzPts val="540"/>
              <a:buNone/>
              <a:defRPr sz="900"/>
            </a:lvl4pPr>
            <a:lvl5pPr marL="2286000" lvl="4" indent="-228600" algn="l">
              <a:spcBef>
                <a:spcPts val="180"/>
              </a:spcBef>
              <a:spcAft>
                <a:spcPts val="0"/>
              </a:spcAft>
              <a:buSzPts val="612"/>
              <a:buNone/>
              <a:defRPr sz="900"/>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cxnSp>
        <p:nvCxnSpPr>
          <p:cNvPr id="100" name="Google Shape;100;p32"/>
          <p:cNvCxnSpPr/>
          <p:nvPr/>
        </p:nvCxnSpPr>
        <p:spPr>
          <a:xfrm>
            <a:off x="6248400" y="0"/>
            <a:ext cx="0" cy="6858000"/>
          </a:xfrm>
          <a:prstGeom prst="straightConnector1">
            <a:avLst/>
          </a:prstGeom>
          <a:noFill/>
          <a:ln w="38100" cap="flat" cmpd="sng">
            <a:solidFill>
              <a:srgbClr val="FEC2AC"/>
            </a:solidFill>
            <a:prstDash val="solid"/>
            <a:round/>
            <a:headEnd type="none" w="sm" len="sm"/>
            <a:tailEnd type="none" w="sm" len="sm"/>
          </a:ln>
        </p:spPr>
      </p:cxnSp>
      <p:cxnSp>
        <p:nvCxnSpPr>
          <p:cNvPr id="101" name="Google Shape;101;p32"/>
          <p:cNvCxnSpPr/>
          <p:nvPr/>
        </p:nvCxnSpPr>
        <p:spPr>
          <a:xfrm>
            <a:off x="6192296" y="0"/>
            <a:ext cx="0" cy="6858000"/>
          </a:xfrm>
          <a:prstGeom prst="straightConnector1">
            <a:avLst/>
          </a:prstGeom>
          <a:noFill/>
          <a:ln w="12700" cap="flat" cmpd="sng">
            <a:solidFill>
              <a:schemeClr val="accent1"/>
            </a:solidFill>
            <a:prstDash val="solid"/>
            <a:round/>
            <a:headEnd type="none" w="sm" len="sm"/>
            <a:tailEnd type="none" w="sm" len="sm"/>
          </a:ln>
        </p:spPr>
      </p:cxnSp>
      <p:cxnSp>
        <p:nvCxnSpPr>
          <p:cNvPr id="102" name="Google Shape;102;p32"/>
          <p:cNvCxnSpPr/>
          <p:nvPr/>
        </p:nvCxnSpPr>
        <p:spPr>
          <a:xfrm>
            <a:off x="8991600" y="0"/>
            <a:ext cx="0" cy="6858000"/>
          </a:xfrm>
          <a:prstGeom prst="straightConnector1">
            <a:avLst/>
          </a:prstGeom>
          <a:noFill/>
          <a:ln w="19050" cap="flat" cmpd="sng">
            <a:solidFill>
              <a:schemeClr val="accent1"/>
            </a:solidFill>
            <a:prstDash val="solid"/>
            <a:round/>
            <a:headEnd type="none" w="sm" len="sm"/>
            <a:tailEnd type="none" w="sm" len="sm"/>
          </a:ln>
        </p:spPr>
      </p:cxnSp>
      <p:sp>
        <p:nvSpPr>
          <p:cNvPr id="103" name="Google Shape;103;p32"/>
          <p:cNvSpPr/>
          <p:nvPr/>
        </p:nvSpPr>
        <p:spPr>
          <a:xfrm>
            <a:off x="8839200" y="0"/>
            <a:ext cx="304800" cy="6858000"/>
          </a:xfrm>
          <a:prstGeom prst="rect">
            <a:avLst/>
          </a:prstGeom>
          <a:solidFill>
            <a:srgbClr val="FEC2AC">
              <a:alpha val="8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04" name="Google Shape;104;p32"/>
          <p:cNvCxnSpPr/>
          <p:nvPr/>
        </p:nvCxnSpPr>
        <p:spPr>
          <a:xfrm>
            <a:off x="8915400" y="0"/>
            <a:ext cx="0" cy="6858000"/>
          </a:xfrm>
          <a:prstGeom prst="straightConnector1">
            <a:avLst/>
          </a:prstGeom>
          <a:noFill/>
          <a:ln w="9525" cap="flat" cmpd="sng">
            <a:solidFill>
              <a:schemeClr val="accent1"/>
            </a:solidFill>
            <a:prstDash val="solid"/>
            <a:round/>
            <a:headEnd type="none" w="sm" len="sm"/>
            <a:tailEnd type="none" w="sm" len="sm"/>
          </a:ln>
        </p:spPr>
      </p:cxnSp>
      <p:sp>
        <p:nvSpPr>
          <p:cNvPr id="105" name="Google Shape;105;p32"/>
          <p:cNvSpPr/>
          <p:nvPr/>
        </p:nvSpPr>
        <p:spPr>
          <a:xfrm>
            <a:off x="8156448" y="5715000"/>
            <a:ext cx="548640" cy="54864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06" name="Google Shape;106;p32"/>
          <p:cNvSpPr txBox="1">
            <a:spLocks noGrp="1"/>
          </p:cNvSpPr>
          <p:nvPr>
            <p:ph type="body" idx="2"/>
          </p:nvPr>
        </p:nvSpPr>
        <p:spPr>
          <a:xfrm>
            <a:off x="304800" y="274320"/>
            <a:ext cx="5638800" cy="6327648"/>
          </a:xfrm>
          <a:prstGeom prst="rect">
            <a:avLst/>
          </a:prstGeom>
          <a:noFill/>
          <a:ln>
            <a:noFill/>
          </a:ln>
        </p:spPr>
        <p:txBody>
          <a:bodyPr spcFirstLastPara="1" wrap="square" lIns="91425" tIns="45700" rIns="91425" bIns="45700" anchor="t" anchorCtr="0">
            <a:normAutofit/>
          </a:bodyPr>
          <a:lstStyle>
            <a:lvl1pPr marL="457200" lvl="0" indent="-308610" algn="l">
              <a:spcBef>
                <a:spcPts val="600"/>
              </a:spcBef>
              <a:spcAft>
                <a:spcPts val="0"/>
              </a:spcAft>
              <a:buSzPts val="1260"/>
              <a:buChar char="🞆"/>
              <a:defRPr/>
            </a:lvl1pPr>
            <a:lvl2pPr marL="914400" lvl="1" indent="-320040" algn="l">
              <a:spcBef>
                <a:spcPts val="360"/>
              </a:spcBef>
              <a:spcAft>
                <a:spcPts val="0"/>
              </a:spcAft>
              <a:buSzPts val="1440"/>
              <a:buChar char="⚫"/>
              <a:defRPr/>
            </a:lvl2pPr>
            <a:lvl3pPr marL="1371600" lvl="2" indent="-297180" algn="l">
              <a:spcBef>
                <a:spcPts val="360"/>
              </a:spcBef>
              <a:spcAft>
                <a:spcPts val="0"/>
              </a:spcAft>
              <a:buSzPts val="1080"/>
              <a:buChar char="🞆"/>
              <a:defRPr/>
            </a:lvl3pPr>
            <a:lvl4pPr marL="1828800" lvl="3" indent="-297180" algn="l">
              <a:spcBef>
                <a:spcPts val="360"/>
              </a:spcBef>
              <a:spcAft>
                <a:spcPts val="0"/>
              </a:spcAft>
              <a:buSzPts val="1080"/>
              <a:buChar char="🞆"/>
              <a:defRPr/>
            </a:lvl4pPr>
            <a:lvl5pPr marL="2286000" lvl="4" indent="-306323" algn="l">
              <a:spcBef>
                <a:spcPts val="360"/>
              </a:spcBef>
              <a:spcAft>
                <a:spcPts val="0"/>
              </a:spcAft>
              <a:buSzPts val="1224"/>
              <a:buChar char="⚫"/>
              <a:defRPr/>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107" name="Google Shape;107;p32"/>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32"/>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
        <p:nvSpPr>
          <p:cNvPr id="109" name="Google Shape;109;p32"/>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Immagine con didascalia" type="picTx">
  <p:cSld name="PICTURE_WITH_CAPTION_TEXT">
    <p:spTree>
      <p:nvGrpSpPr>
        <p:cNvPr id="1" name="Shape 110"/>
        <p:cNvGrpSpPr/>
        <p:nvPr/>
      </p:nvGrpSpPr>
      <p:grpSpPr>
        <a:xfrm>
          <a:off x="0" y="0"/>
          <a:ext cx="0" cy="0"/>
          <a:chOff x="0" y="0"/>
          <a:chExt cx="0" cy="0"/>
        </a:xfrm>
      </p:grpSpPr>
      <p:cxnSp>
        <p:nvCxnSpPr>
          <p:cNvPr id="111" name="Google Shape;111;p33"/>
          <p:cNvCxnSpPr/>
          <p:nvPr/>
        </p:nvCxnSpPr>
        <p:spPr>
          <a:xfrm>
            <a:off x="8763000" y="0"/>
            <a:ext cx="0" cy="6858000"/>
          </a:xfrm>
          <a:prstGeom prst="straightConnector1">
            <a:avLst/>
          </a:prstGeom>
          <a:noFill/>
          <a:ln w="38100" cap="flat" cmpd="sng">
            <a:solidFill>
              <a:srgbClr val="FEC2AC"/>
            </a:solidFill>
            <a:prstDash val="solid"/>
            <a:round/>
            <a:headEnd type="none" w="sm" len="sm"/>
            <a:tailEnd type="none" w="sm" len="sm"/>
          </a:ln>
        </p:spPr>
      </p:cxnSp>
      <p:sp>
        <p:nvSpPr>
          <p:cNvPr id="112" name="Google Shape;112;p33"/>
          <p:cNvSpPr/>
          <p:nvPr/>
        </p:nvSpPr>
        <p:spPr>
          <a:xfrm>
            <a:off x="8156448" y="5715000"/>
            <a:ext cx="548640" cy="54864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13" name="Google Shape;113;p33"/>
          <p:cNvSpPr txBox="1">
            <a:spLocks noGrp="1"/>
          </p:cNvSpPr>
          <p:nvPr>
            <p:ph type="title"/>
          </p:nvPr>
        </p:nvSpPr>
        <p:spPr>
          <a:xfrm rot="5400000">
            <a:off x="3350133" y="3200400"/>
            <a:ext cx="6309360" cy="457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2"/>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4" name="Google Shape;114;p33"/>
          <p:cNvSpPr>
            <a:spLocks noGrp="1"/>
          </p:cNvSpPr>
          <p:nvPr>
            <p:ph type="pic" idx="2"/>
          </p:nvPr>
        </p:nvSpPr>
        <p:spPr>
          <a:xfrm>
            <a:off x="0" y="0"/>
            <a:ext cx="6172200" cy="6858000"/>
          </a:xfrm>
          <a:prstGeom prst="rect">
            <a:avLst/>
          </a:prstGeom>
          <a:solidFill>
            <a:schemeClr val="lt2"/>
          </a:solidFill>
          <a:ln>
            <a:noFill/>
          </a:ln>
        </p:spPr>
        <p:txBody>
          <a:bodyPr spcFirstLastPara="1" wrap="square" lIns="91425" tIns="45700" rIns="91425" bIns="45700" anchor="t" anchorCtr="0">
            <a:normAutofit/>
          </a:bodyPr>
          <a:lstStyle>
            <a:lvl1pPr marR="0" lvl="0" algn="l" rtl="0">
              <a:spcBef>
                <a:spcPts val="600"/>
              </a:spcBef>
              <a:spcAft>
                <a:spcPts val="0"/>
              </a:spcAft>
              <a:buClr>
                <a:schemeClr val="accent1"/>
              </a:buClr>
              <a:buSzPts val="2240"/>
              <a:buFont typeface="Noto Sans Symbols"/>
              <a:buNone/>
              <a:defRPr sz="3200" b="0" i="0" u="none" strike="noStrike" cap="none">
                <a:solidFill>
                  <a:schemeClr val="dk1"/>
                </a:solidFill>
                <a:latin typeface="Calibri"/>
                <a:ea typeface="Calibri"/>
                <a:cs typeface="Calibri"/>
                <a:sym typeface="Calibri"/>
              </a:defRPr>
            </a:lvl1pPr>
            <a:lvl2pPr marR="0" lvl="1" algn="l" rtl="0">
              <a:spcBef>
                <a:spcPts val="420"/>
              </a:spcBef>
              <a:spcAft>
                <a:spcPts val="0"/>
              </a:spcAft>
              <a:buClr>
                <a:schemeClr val="accent1"/>
              </a:buClr>
              <a:buSzPts val="1680"/>
              <a:buFont typeface="Noto Sans Symbols"/>
              <a:buChar char="⚫"/>
              <a:defRPr sz="2100" b="0" i="0" u="none" strike="noStrike" cap="none">
                <a:solidFill>
                  <a:schemeClr val="dk1"/>
                </a:solidFill>
                <a:latin typeface="Calibri"/>
                <a:ea typeface="Calibri"/>
                <a:cs typeface="Calibri"/>
                <a:sym typeface="Calibri"/>
              </a:defRPr>
            </a:lvl2pPr>
            <a:lvl3pPr marR="0" lvl="2" algn="l" rtl="0">
              <a:spcBef>
                <a:spcPts val="360"/>
              </a:spcBef>
              <a:spcAft>
                <a:spcPts val="0"/>
              </a:spcAft>
              <a:buClr>
                <a:srgbClr val="DE7530"/>
              </a:buClr>
              <a:buSzPts val="1080"/>
              <a:buFont typeface="Noto Sans Symbols"/>
              <a:buChar char="🞆"/>
              <a:defRPr sz="1800" b="0" i="0" u="none" strike="noStrike" cap="none">
                <a:solidFill>
                  <a:schemeClr val="dk1"/>
                </a:solidFill>
                <a:latin typeface="Calibri"/>
                <a:ea typeface="Calibri"/>
                <a:cs typeface="Calibri"/>
                <a:sym typeface="Calibri"/>
              </a:defRPr>
            </a:lvl3pPr>
            <a:lvl4pPr marR="0" lvl="3" algn="l" rtl="0">
              <a:spcBef>
                <a:spcPts val="360"/>
              </a:spcBef>
              <a:spcAft>
                <a:spcPts val="0"/>
              </a:spcAft>
              <a:buClr>
                <a:srgbClr val="FEC2AC"/>
              </a:buClr>
              <a:buSzPts val="1080"/>
              <a:buFont typeface="Noto Sans Symbols"/>
              <a:buChar char="🞆"/>
              <a:defRPr sz="1800" b="0" i="0" u="none" strike="noStrike" cap="none">
                <a:solidFill>
                  <a:schemeClr val="dk1"/>
                </a:solidFill>
                <a:latin typeface="Calibri"/>
                <a:ea typeface="Calibri"/>
                <a:cs typeface="Calibri"/>
                <a:sym typeface="Calibri"/>
              </a:defRPr>
            </a:lvl4pPr>
            <a:lvl5pPr marR="0" lvl="4" algn="l" rtl="0">
              <a:spcBef>
                <a:spcPts val="320"/>
              </a:spcBef>
              <a:spcAft>
                <a:spcPts val="0"/>
              </a:spcAft>
              <a:buClr>
                <a:srgbClr val="BBC9E9"/>
              </a:buClr>
              <a:buSzPts val="1088"/>
              <a:buFont typeface="Noto Sans Symbols"/>
              <a:buChar char="⚫"/>
              <a:defRPr sz="1600" b="0" i="0" u="none" strike="noStrike" cap="none">
                <a:solidFill>
                  <a:schemeClr val="dk1"/>
                </a:solidFill>
                <a:latin typeface="Calibri"/>
                <a:ea typeface="Calibri"/>
                <a:cs typeface="Calibri"/>
                <a:sym typeface="Calibri"/>
              </a:defRPr>
            </a:lvl5pPr>
            <a:lvl6pPr marR="0" lvl="5" algn="l" rtl="0">
              <a:spcBef>
                <a:spcPts val="320"/>
              </a:spcBef>
              <a:spcAft>
                <a:spcPts val="0"/>
              </a:spcAft>
              <a:buClr>
                <a:schemeClr val="accent1"/>
              </a:buClr>
              <a:buSzPts val="1600"/>
              <a:buFont typeface="Calibri"/>
              <a:buChar char="•"/>
              <a:defRPr sz="1600" b="0" i="0" u="none" strike="noStrike" cap="none">
                <a:solidFill>
                  <a:schemeClr val="dk2"/>
                </a:solidFill>
                <a:latin typeface="Calibri"/>
                <a:ea typeface="Calibri"/>
                <a:cs typeface="Calibri"/>
                <a:sym typeface="Calibri"/>
              </a:defRPr>
            </a:lvl6pPr>
            <a:lvl7pPr marR="0" lvl="6" algn="l" rtl="0">
              <a:spcBef>
                <a:spcPts val="280"/>
              </a:spcBef>
              <a:spcAft>
                <a:spcPts val="0"/>
              </a:spcAft>
              <a:buClr>
                <a:srgbClr val="FEC2AC"/>
              </a:buClr>
              <a:buSzPts val="840"/>
              <a:buFont typeface="Noto Sans Symbols"/>
              <a:buChar char="⚪"/>
              <a:defRPr sz="1400" b="0" i="0" u="none" strike="noStrike" cap="none">
                <a:solidFill>
                  <a:schemeClr val="dk2"/>
                </a:solidFill>
                <a:latin typeface="Calibri"/>
                <a:ea typeface="Calibri"/>
                <a:cs typeface="Calibri"/>
                <a:sym typeface="Calibri"/>
              </a:defRPr>
            </a:lvl7pPr>
            <a:lvl8pPr marR="0" lvl="7" algn="l" rtl="0">
              <a:spcBef>
                <a:spcPts val="280"/>
              </a:spcBef>
              <a:spcAft>
                <a:spcPts val="0"/>
              </a:spcAft>
              <a:buClr>
                <a:schemeClr val="accent2"/>
              </a:buClr>
              <a:buSzPts val="1400"/>
              <a:buFont typeface="Calibri"/>
              <a:buChar char="•"/>
              <a:defRPr sz="1400" b="0" i="0" u="none" strike="noStrike" cap="small">
                <a:solidFill>
                  <a:schemeClr val="dk2"/>
                </a:solidFill>
                <a:latin typeface="Calibri"/>
                <a:ea typeface="Calibri"/>
                <a:cs typeface="Calibri"/>
                <a:sym typeface="Calibri"/>
              </a:defRPr>
            </a:lvl8pPr>
            <a:lvl9pPr marR="0" lvl="8" algn="l" rtl="0">
              <a:spcBef>
                <a:spcPts val="280"/>
              </a:spcBef>
              <a:spcAft>
                <a:spcPts val="0"/>
              </a:spcAft>
              <a:buClr>
                <a:srgbClr val="DE7530"/>
              </a:buClr>
              <a:buSzPts val="1400"/>
              <a:buFont typeface="Calibri"/>
              <a:buChar char="•"/>
              <a:defRPr sz="1400" b="0" i="0" u="none" strike="noStrike" cap="none">
                <a:solidFill>
                  <a:schemeClr val="dk2"/>
                </a:solidFill>
                <a:latin typeface="Calibri"/>
                <a:ea typeface="Calibri"/>
                <a:cs typeface="Calibri"/>
                <a:sym typeface="Calibri"/>
              </a:defRPr>
            </a:lvl9pPr>
          </a:lstStyle>
          <a:p>
            <a:endParaRPr/>
          </a:p>
        </p:txBody>
      </p:sp>
      <p:sp>
        <p:nvSpPr>
          <p:cNvPr id="115" name="Google Shape;115;p33"/>
          <p:cNvSpPr txBox="1">
            <a:spLocks noGrp="1"/>
          </p:cNvSpPr>
          <p:nvPr>
            <p:ph type="body" idx="1"/>
          </p:nvPr>
        </p:nvSpPr>
        <p:spPr>
          <a:xfrm>
            <a:off x="6765798" y="264795"/>
            <a:ext cx="1524000" cy="4956048"/>
          </a:xfrm>
          <a:prstGeom prst="rect">
            <a:avLst/>
          </a:prstGeom>
          <a:noFill/>
          <a:ln>
            <a:noFill/>
          </a:ln>
        </p:spPr>
        <p:txBody>
          <a:bodyPr spcFirstLastPara="1" wrap="square" lIns="91425" tIns="45700" rIns="91425" bIns="45700" anchor="t" anchorCtr="0">
            <a:normAutofit/>
          </a:bodyPr>
          <a:lstStyle>
            <a:lvl1pPr marL="457200" lvl="0" indent="-228600" algn="l">
              <a:spcBef>
                <a:spcPts val="100"/>
              </a:spcBef>
              <a:spcAft>
                <a:spcPts val="0"/>
              </a:spcAft>
              <a:buSzPts val="840"/>
              <a:buFont typeface="Calibri"/>
              <a:buNone/>
              <a:defRPr sz="1200"/>
            </a:lvl1pPr>
            <a:lvl2pPr marL="914400" lvl="1" indent="-289560" algn="l">
              <a:spcBef>
                <a:spcPts val="400"/>
              </a:spcBef>
              <a:spcAft>
                <a:spcPts val="0"/>
              </a:spcAft>
              <a:buSzPts val="960"/>
              <a:buChar char="⚫"/>
              <a:defRPr sz="1200"/>
            </a:lvl2pPr>
            <a:lvl3pPr marL="1371600" lvl="2" indent="-266700" algn="l">
              <a:spcBef>
                <a:spcPts val="200"/>
              </a:spcBef>
              <a:spcAft>
                <a:spcPts val="0"/>
              </a:spcAft>
              <a:buSzPts val="600"/>
              <a:buChar char="🞆"/>
              <a:defRPr sz="1000"/>
            </a:lvl3pPr>
            <a:lvl4pPr marL="1828800" lvl="3" indent="-262889" algn="l">
              <a:spcBef>
                <a:spcPts val="180"/>
              </a:spcBef>
              <a:spcAft>
                <a:spcPts val="0"/>
              </a:spcAft>
              <a:buSzPts val="540"/>
              <a:buChar char="🞆"/>
              <a:defRPr sz="900"/>
            </a:lvl4pPr>
            <a:lvl5pPr marL="2286000" lvl="4" indent="-267461" algn="l">
              <a:spcBef>
                <a:spcPts val="180"/>
              </a:spcBef>
              <a:spcAft>
                <a:spcPts val="0"/>
              </a:spcAft>
              <a:buSzPts val="612"/>
              <a:buChar char="⚫"/>
              <a:defRPr sz="900"/>
            </a:lvl5pPr>
            <a:lvl6pPr marL="2743200" lvl="5" indent="-342900" algn="l">
              <a:spcBef>
                <a:spcPts val="360"/>
              </a:spcBef>
              <a:spcAft>
                <a:spcPts val="0"/>
              </a:spcAft>
              <a:buSzPts val="1800"/>
              <a:buChar char="•"/>
              <a:defRPr/>
            </a:lvl6pPr>
            <a:lvl7pPr marL="3200400" lvl="6" indent="-297179" algn="l">
              <a:spcBef>
                <a:spcPts val="360"/>
              </a:spcBef>
              <a:spcAft>
                <a:spcPts val="0"/>
              </a:spcAft>
              <a:buSzPts val="108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cxnSp>
        <p:nvCxnSpPr>
          <p:cNvPr id="116" name="Google Shape;116;p33"/>
          <p:cNvCxnSpPr/>
          <p:nvPr/>
        </p:nvCxnSpPr>
        <p:spPr>
          <a:xfrm>
            <a:off x="8991600" y="0"/>
            <a:ext cx="0" cy="6858000"/>
          </a:xfrm>
          <a:prstGeom prst="straightConnector1">
            <a:avLst/>
          </a:prstGeom>
          <a:noFill/>
          <a:ln w="9525" cap="flat" cmpd="sng">
            <a:solidFill>
              <a:schemeClr val="dk1"/>
            </a:solidFill>
            <a:prstDash val="solid"/>
            <a:round/>
            <a:headEnd type="none" w="sm" len="sm"/>
            <a:tailEnd type="none" w="sm" len="sm"/>
          </a:ln>
        </p:spPr>
      </p:cxnSp>
      <p:sp>
        <p:nvSpPr>
          <p:cNvPr id="117" name="Google Shape;117;p33"/>
          <p:cNvSpPr/>
          <p:nvPr/>
        </p:nvSpPr>
        <p:spPr>
          <a:xfrm>
            <a:off x="8839200" y="0"/>
            <a:ext cx="304800" cy="6858000"/>
          </a:xfrm>
          <a:prstGeom prst="rect">
            <a:avLst/>
          </a:prstGeom>
          <a:solidFill>
            <a:srgbClr val="FEC2A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18" name="Google Shape;118;p33"/>
          <p:cNvCxnSpPr/>
          <p:nvPr/>
        </p:nvCxnSpPr>
        <p:spPr>
          <a:xfrm>
            <a:off x="8915400" y="0"/>
            <a:ext cx="0" cy="6858000"/>
          </a:xfrm>
          <a:prstGeom prst="straightConnector1">
            <a:avLst/>
          </a:prstGeom>
          <a:noFill/>
          <a:ln w="9525" cap="flat" cmpd="sng">
            <a:solidFill>
              <a:schemeClr val="accent1"/>
            </a:solidFill>
            <a:prstDash val="solid"/>
            <a:round/>
            <a:headEnd type="none" w="sm" len="sm"/>
            <a:tailEnd type="none" w="sm" len="sm"/>
          </a:ln>
        </p:spPr>
      </p:cxnSp>
      <p:cxnSp>
        <p:nvCxnSpPr>
          <p:cNvPr id="119" name="Google Shape;119;p33"/>
          <p:cNvCxnSpPr/>
          <p:nvPr/>
        </p:nvCxnSpPr>
        <p:spPr>
          <a:xfrm>
            <a:off x="6248400" y="0"/>
            <a:ext cx="0" cy="6858000"/>
          </a:xfrm>
          <a:prstGeom prst="straightConnector1">
            <a:avLst/>
          </a:prstGeom>
          <a:noFill/>
          <a:ln w="38100" cap="flat" cmpd="sng">
            <a:solidFill>
              <a:srgbClr val="FEC2AC"/>
            </a:solidFill>
            <a:prstDash val="solid"/>
            <a:round/>
            <a:headEnd type="none" w="sm" len="sm"/>
            <a:tailEnd type="none" w="sm" len="sm"/>
          </a:ln>
        </p:spPr>
      </p:cxnSp>
      <p:cxnSp>
        <p:nvCxnSpPr>
          <p:cNvPr id="120" name="Google Shape;120;p33"/>
          <p:cNvCxnSpPr/>
          <p:nvPr/>
        </p:nvCxnSpPr>
        <p:spPr>
          <a:xfrm>
            <a:off x="6192296" y="0"/>
            <a:ext cx="0" cy="6858000"/>
          </a:xfrm>
          <a:prstGeom prst="straightConnector1">
            <a:avLst/>
          </a:prstGeom>
          <a:noFill/>
          <a:ln w="12700" cap="flat" cmpd="sng">
            <a:solidFill>
              <a:schemeClr val="accent1"/>
            </a:solidFill>
            <a:prstDash val="solid"/>
            <a:round/>
            <a:headEnd type="none" w="sm" len="sm"/>
            <a:tailEnd type="none" w="sm" len="sm"/>
          </a:ln>
        </p:spPr>
      </p:cxnSp>
      <p:sp>
        <p:nvSpPr>
          <p:cNvPr id="121" name="Google Shape;121;p33"/>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33"/>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lvl="0" indent="0" algn="ctr">
              <a:spcBef>
                <a:spcPts val="0"/>
              </a:spcBef>
              <a:spcAft>
                <a:spcPts val="0"/>
              </a:spcAft>
              <a:buNone/>
              <a:defRPr/>
            </a:lvl1pPr>
            <a:lvl2pPr marL="0" lvl="1" indent="0" algn="ctr">
              <a:spcBef>
                <a:spcPts val="0"/>
              </a:spcBef>
              <a:spcAft>
                <a:spcPts val="0"/>
              </a:spcAft>
              <a:buNone/>
              <a:defRPr/>
            </a:lvl2pPr>
            <a:lvl3pPr marL="0" lvl="2" indent="0" algn="ctr">
              <a:spcBef>
                <a:spcPts val="0"/>
              </a:spcBef>
              <a:spcAft>
                <a:spcPts val="0"/>
              </a:spcAft>
              <a:buNone/>
              <a:defRPr/>
            </a:lvl3pPr>
            <a:lvl4pPr marL="0" lvl="3" indent="0" algn="ctr">
              <a:spcBef>
                <a:spcPts val="0"/>
              </a:spcBef>
              <a:spcAft>
                <a:spcPts val="0"/>
              </a:spcAft>
              <a:buNone/>
              <a:defRPr/>
            </a:lvl4pPr>
            <a:lvl5pPr marL="0" lvl="4" indent="0" algn="ctr">
              <a:spcBef>
                <a:spcPts val="0"/>
              </a:spcBef>
              <a:spcAft>
                <a:spcPts val="0"/>
              </a:spcAft>
              <a:buNone/>
              <a:defRPr/>
            </a:lvl5pPr>
            <a:lvl6pPr marL="0" lvl="5" indent="0" algn="ctr">
              <a:spcBef>
                <a:spcPts val="0"/>
              </a:spcBef>
              <a:spcAft>
                <a:spcPts val="0"/>
              </a:spcAft>
              <a:buNone/>
              <a:defRPr/>
            </a:lvl6pPr>
            <a:lvl7pPr marL="0" lvl="6" indent="0" algn="ctr">
              <a:spcBef>
                <a:spcPts val="0"/>
              </a:spcBef>
              <a:spcAft>
                <a:spcPts val="0"/>
              </a:spcAft>
              <a:buNone/>
              <a:defRPr/>
            </a:lvl7pPr>
            <a:lvl8pPr marL="0" lvl="7" indent="0" algn="ctr">
              <a:spcBef>
                <a:spcPts val="0"/>
              </a:spcBef>
              <a:spcAft>
                <a:spcPts val="0"/>
              </a:spcAft>
              <a:buNone/>
              <a:defRPr/>
            </a:lvl8pPr>
            <a:lvl9pPr marL="0" lvl="8" indent="0" algn="ctr">
              <a:spcBef>
                <a:spcPts val="0"/>
              </a:spcBef>
              <a:spcAft>
                <a:spcPts val="0"/>
              </a:spcAft>
              <a:buNone/>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
        <p:nvSpPr>
          <p:cNvPr id="123" name="Google Shape;123;p33"/>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cxnSp>
        <p:nvCxnSpPr>
          <p:cNvPr id="10" name="Google Shape;10;p24"/>
          <p:cNvCxnSpPr/>
          <p:nvPr/>
        </p:nvCxnSpPr>
        <p:spPr>
          <a:xfrm>
            <a:off x="8763000" y="0"/>
            <a:ext cx="0" cy="6858000"/>
          </a:xfrm>
          <a:prstGeom prst="straightConnector1">
            <a:avLst/>
          </a:prstGeom>
          <a:noFill/>
          <a:ln w="38100" cap="flat" cmpd="sng">
            <a:solidFill>
              <a:srgbClr val="FEC2AC">
                <a:alpha val="92941"/>
              </a:srgbClr>
            </a:solidFill>
            <a:prstDash val="solid"/>
            <a:round/>
            <a:headEnd type="none" w="sm" len="sm"/>
            <a:tailEnd type="none" w="sm" len="sm"/>
          </a:ln>
        </p:spPr>
      </p:cxnSp>
      <p:sp>
        <p:nvSpPr>
          <p:cNvPr id="11" name="Google Shape;11;p24"/>
          <p:cNvSpPr txBox="1">
            <a:spLocks noGrp="1"/>
          </p:cNvSpPr>
          <p:nvPr>
            <p:ph type="title"/>
          </p:nvPr>
        </p:nvSpPr>
        <p:spPr>
          <a:xfrm>
            <a:off x="457200" y="274638"/>
            <a:ext cx="7467600" cy="1143000"/>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dk2"/>
              </a:buClr>
              <a:buSzPts val="3000"/>
              <a:buFont typeface="Calibri"/>
              <a:buNone/>
              <a:defRPr sz="3000" b="0" i="0" u="none" strike="noStrike" cap="small">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24"/>
          <p:cNvSpPr txBox="1">
            <a:spLocks noGrp="1"/>
          </p:cNvSpPr>
          <p:nvPr>
            <p:ph type="body" idx="1"/>
          </p:nvPr>
        </p:nvSpPr>
        <p:spPr>
          <a:xfrm>
            <a:off x="457200" y="1600200"/>
            <a:ext cx="7467600" cy="4873752"/>
          </a:xfrm>
          <a:prstGeom prst="rect">
            <a:avLst/>
          </a:prstGeom>
          <a:noFill/>
          <a:ln>
            <a:noFill/>
          </a:ln>
        </p:spPr>
        <p:txBody>
          <a:bodyPr spcFirstLastPara="1" wrap="square" lIns="91425" tIns="45700" rIns="91425" bIns="45700" anchor="t" anchorCtr="0">
            <a:normAutofit/>
          </a:bodyPr>
          <a:lstStyle>
            <a:lvl1pPr marL="457200" marR="0" lvl="0" indent="-335280" algn="l" rtl="0">
              <a:spcBef>
                <a:spcPts val="600"/>
              </a:spcBef>
              <a:spcAft>
                <a:spcPts val="0"/>
              </a:spcAft>
              <a:buClr>
                <a:schemeClr val="accent1"/>
              </a:buClr>
              <a:buSzPts val="1680"/>
              <a:buFont typeface="Noto Sans Symbols"/>
              <a:buChar char="🞆"/>
              <a:defRPr sz="2400" b="0" i="0" u="none" strike="noStrike" cap="none">
                <a:solidFill>
                  <a:schemeClr val="dk1"/>
                </a:solidFill>
                <a:latin typeface="Calibri"/>
                <a:ea typeface="Calibri"/>
                <a:cs typeface="Calibri"/>
                <a:sym typeface="Calibri"/>
              </a:defRPr>
            </a:lvl1pPr>
            <a:lvl2pPr marL="914400" marR="0" lvl="1" indent="-335280" algn="l" rtl="0">
              <a:spcBef>
                <a:spcPts val="420"/>
              </a:spcBef>
              <a:spcAft>
                <a:spcPts val="0"/>
              </a:spcAft>
              <a:buClr>
                <a:schemeClr val="accent1"/>
              </a:buClr>
              <a:buSzPts val="1680"/>
              <a:buFont typeface="Noto Sans Symbols"/>
              <a:buChar char="⚫"/>
              <a:defRPr sz="2100" b="0" i="0" u="none" strike="noStrike" cap="none">
                <a:solidFill>
                  <a:schemeClr val="dk1"/>
                </a:solidFill>
                <a:latin typeface="Calibri"/>
                <a:ea typeface="Calibri"/>
                <a:cs typeface="Calibri"/>
                <a:sym typeface="Calibri"/>
              </a:defRPr>
            </a:lvl2pPr>
            <a:lvl3pPr marL="1371600" marR="0" lvl="2" indent="-297180" algn="l" rtl="0">
              <a:spcBef>
                <a:spcPts val="360"/>
              </a:spcBef>
              <a:spcAft>
                <a:spcPts val="0"/>
              </a:spcAft>
              <a:buClr>
                <a:srgbClr val="DE7530"/>
              </a:buClr>
              <a:buSzPts val="1080"/>
              <a:buFont typeface="Noto Sans Symbols"/>
              <a:buChar char="🞆"/>
              <a:defRPr sz="1800" b="0" i="0" u="none" strike="noStrike" cap="none">
                <a:solidFill>
                  <a:schemeClr val="dk1"/>
                </a:solidFill>
                <a:latin typeface="Calibri"/>
                <a:ea typeface="Calibri"/>
                <a:cs typeface="Calibri"/>
                <a:sym typeface="Calibri"/>
              </a:defRPr>
            </a:lvl3pPr>
            <a:lvl4pPr marL="1828800" marR="0" lvl="3" indent="-297180" algn="l" rtl="0">
              <a:spcBef>
                <a:spcPts val="360"/>
              </a:spcBef>
              <a:spcAft>
                <a:spcPts val="0"/>
              </a:spcAft>
              <a:buClr>
                <a:srgbClr val="FEC2AC"/>
              </a:buClr>
              <a:buSzPts val="1080"/>
              <a:buFont typeface="Noto Sans Symbols"/>
              <a:buChar char="🞆"/>
              <a:defRPr sz="1800" b="0" i="0" u="none" strike="noStrike" cap="none">
                <a:solidFill>
                  <a:schemeClr val="dk1"/>
                </a:solidFill>
                <a:latin typeface="Calibri"/>
                <a:ea typeface="Calibri"/>
                <a:cs typeface="Calibri"/>
                <a:sym typeface="Calibri"/>
              </a:defRPr>
            </a:lvl4pPr>
            <a:lvl5pPr marL="2286000" marR="0" lvl="4" indent="-297688" algn="l" rtl="0">
              <a:spcBef>
                <a:spcPts val="320"/>
              </a:spcBef>
              <a:spcAft>
                <a:spcPts val="0"/>
              </a:spcAft>
              <a:buClr>
                <a:srgbClr val="BBC9E9"/>
              </a:buClr>
              <a:buSzPts val="1088"/>
              <a:buFont typeface="Noto Sans Symbols"/>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accent1"/>
              </a:buClr>
              <a:buSzPts val="1600"/>
              <a:buFont typeface="Calibri"/>
              <a:buChar char="•"/>
              <a:defRPr sz="1600" b="0" i="0" u="none" strike="noStrike" cap="none">
                <a:solidFill>
                  <a:schemeClr val="dk2"/>
                </a:solidFill>
                <a:latin typeface="Calibri"/>
                <a:ea typeface="Calibri"/>
                <a:cs typeface="Calibri"/>
                <a:sym typeface="Calibri"/>
              </a:defRPr>
            </a:lvl6pPr>
            <a:lvl7pPr marL="3200400" marR="0" lvl="6" indent="-281939" algn="l" rtl="0">
              <a:spcBef>
                <a:spcPts val="280"/>
              </a:spcBef>
              <a:spcAft>
                <a:spcPts val="0"/>
              </a:spcAft>
              <a:buClr>
                <a:srgbClr val="FEC2AC"/>
              </a:buClr>
              <a:buSzPts val="840"/>
              <a:buFont typeface="Noto Sans Symbols"/>
              <a:buChar char="⚪"/>
              <a:defRPr sz="1400" b="0" i="0" u="none" strike="noStrike" cap="none">
                <a:solidFill>
                  <a:schemeClr val="dk2"/>
                </a:solidFill>
                <a:latin typeface="Calibri"/>
                <a:ea typeface="Calibri"/>
                <a:cs typeface="Calibri"/>
                <a:sym typeface="Calibri"/>
              </a:defRPr>
            </a:lvl7pPr>
            <a:lvl8pPr marL="3657600" marR="0" lvl="7" indent="-317500" algn="l" rtl="0">
              <a:spcBef>
                <a:spcPts val="280"/>
              </a:spcBef>
              <a:spcAft>
                <a:spcPts val="0"/>
              </a:spcAft>
              <a:buClr>
                <a:schemeClr val="accent2"/>
              </a:buClr>
              <a:buSzPts val="1400"/>
              <a:buFont typeface="Calibri"/>
              <a:buChar char="•"/>
              <a:defRPr sz="1400" b="0" i="0" u="none" strike="noStrike" cap="small">
                <a:solidFill>
                  <a:schemeClr val="dk2"/>
                </a:solidFill>
                <a:latin typeface="Calibri"/>
                <a:ea typeface="Calibri"/>
                <a:cs typeface="Calibri"/>
                <a:sym typeface="Calibri"/>
              </a:defRPr>
            </a:lvl8pPr>
            <a:lvl9pPr marL="4114800" marR="0" lvl="8" indent="-317500" algn="l" rtl="0">
              <a:spcBef>
                <a:spcPts val="280"/>
              </a:spcBef>
              <a:spcAft>
                <a:spcPts val="0"/>
              </a:spcAft>
              <a:buClr>
                <a:srgbClr val="DE7530"/>
              </a:buClr>
              <a:buSzPts val="1400"/>
              <a:buFont typeface="Calibri"/>
              <a:buChar char="•"/>
              <a:defRPr sz="1400" b="0" i="0" u="none" strike="noStrike" cap="none">
                <a:solidFill>
                  <a:schemeClr val="dk2"/>
                </a:solidFill>
                <a:latin typeface="Calibri"/>
                <a:ea typeface="Calibri"/>
                <a:cs typeface="Calibri"/>
                <a:sym typeface="Calibri"/>
              </a:defRPr>
            </a:lvl9pPr>
          </a:lstStyle>
          <a:p>
            <a:endParaRPr/>
          </a:p>
        </p:txBody>
      </p:sp>
      <p:sp>
        <p:nvSpPr>
          <p:cNvPr id="13" name="Google Shape;13;p24"/>
          <p:cNvSpPr txBox="1">
            <a:spLocks noGrp="1"/>
          </p:cNvSpPr>
          <p:nvPr>
            <p:ph type="dt" idx="10"/>
          </p:nvPr>
        </p:nvSpPr>
        <p:spPr>
          <a:xfrm rot="5400000">
            <a:off x="7589520" y="1081851"/>
            <a:ext cx="2011680" cy="384048"/>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4"/>
          <p:cNvSpPr txBox="1">
            <a:spLocks noGrp="1"/>
          </p:cNvSpPr>
          <p:nvPr>
            <p:ph type="ftr" idx="11"/>
          </p:nvPr>
        </p:nvSpPr>
        <p:spPr>
          <a:xfrm rot="5400000">
            <a:off x="6990186" y="3737240"/>
            <a:ext cx="3200400" cy="3657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cxnSp>
        <p:nvCxnSpPr>
          <p:cNvPr id="15" name="Google Shape;15;p24"/>
          <p:cNvCxnSpPr/>
          <p:nvPr/>
        </p:nvCxnSpPr>
        <p:spPr>
          <a:xfrm>
            <a:off x="76200" y="0"/>
            <a:ext cx="0" cy="6858000"/>
          </a:xfrm>
          <a:prstGeom prst="straightConnector1">
            <a:avLst/>
          </a:prstGeom>
          <a:noFill/>
          <a:ln w="57150" cap="flat" cmpd="thickThin">
            <a:solidFill>
              <a:srgbClr val="FEC2AC"/>
            </a:solidFill>
            <a:prstDash val="solid"/>
            <a:round/>
            <a:headEnd type="none" w="sm" len="sm"/>
            <a:tailEnd type="none" w="sm" len="sm"/>
          </a:ln>
        </p:spPr>
      </p:cxnSp>
      <p:cxnSp>
        <p:nvCxnSpPr>
          <p:cNvPr id="16" name="Google Shape;16;p24"/>
          <p:cNvCxnSpPr/>
          <p:nvPr/>
        </p:nvCxnSpPr>
        <p:spPr>
          <a:xfrm>
            <a:off x="8991600" y="0"/>
            <a:ext cx="0" cy="6858000"/>
          </a:xfrm>
          <a:prstGeom prst="straightConnector1">
            <a:avLst/>
          </a:prstGeom>
          <a:noFill/>
          <a:ln w="19050" cap="flat" cmpd="sng">
            <a:solidFill>
              <a:schemeClr val="accent1"/>
            </a:solidFill>
            <a:prstDash val="solid"/>
            <a:round/>
            <a:headEnd type="none" w="sm" len="sm"/>
            <a:tailEnd type="none" w="sm" len="sm"/>
          </a:ln>
        </p:spPr>
      </p:cxnSp>
      <p:sp>
        <p:nvSpPr>
          <p:cNvPr id="17" name="Google Shape;17;p24"/>
          <p:cNvSpPr/>
          <p:nvPr/>
        </p:nvSpPr>
        <p:spPr>
          <a:xfrm>
            <a:off x="8839200" y="0"/>
            <a:ext cx="304800" cy="6858000"/>
          </a:xfrm>
          <a:prstGeom prst="rect">
            <a:avLst/>
          </a:prstGeom>
          <a:solidFill>
            <a:srgbClr val="FEC2AC">
              <a:alpha val="86666"/>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cxnSp>
        <p:nvCxnSpPr>
          <p:cNvPr id="18" name="Google Shape;18;p24"/>
          <p:cNvCxnSpPr/>
          <p:nvPr/>
        </p:nvCxnSpPr>
        <p:spPr>
          <a:xfrm>
            <a:off x="8915400" y="0"/>
            <a:ext cx="0" cy="6858000"/>
          </a:xfrm>
          <a:prstGeom prst="straightConnector1">
            <a:avLst/>
          </a:prstGeom>
          <a:noFill/>
          <a:ln w="9525" cap="flat" cmpd="sng">
            <a:solidFill>
              <a:schemeClr val="accent1"/>
            </a:solidFill>
            <a:prstDash val="solid"/>
            <a:round/>
            <a:headEnd type="none" w="sm" len="sm"/>
            <a:tailEnd type="none" w="sm" len="sm"/>
          </a:ln>
        </p:spPr>
      </p:cxnSp>
      <p:sp>
        <p:nvSpPr>
          <p:cNvPr id="19" name="Google Shape;19;p24"/>
          <p:cNvSpPr/>
          <p:nvPr/>
        </p:nvSpPr>
        <p:spPr>
          <a:xfrm>
            <a:off x="8156448" y="5715000"/>
            <a:ext cx="548640" cy="548640"/>
          </a:xfrm>
          <a:prstGeom prst="ellipse">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0" name="Google Shape;20;p24"/>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400" b="1" i="0" u="none" strike="noStrike" cap="none">
                <a:solidFill>
                  <a:srgbClr val="FFFFFF"/>
                </a:solidFill>
                <a:latin typeface="Arial"/>
                <a:ea typeface="Arial"/>
                <a:cs typeface="Arial"/>
                <a:sym typeface="Arial"/>
              </a:defRPr>
            </a:lvl1pPr>
            <a:lvl2pPr marL="0" marR="0" lvl="1" indent="0" algn="ctr" rtl="0">
              <a:spcBef>
                <a:spcPts val="0"/>
              </a:spcBef>
              <a:spcAft>
                <a:spcPts val="0"/>
              </a:spcAft>
              <a:buNone/>
              <a:defRPr sz="1400" b="1" i="0" u="none" strike="noStrike" cap="none">
                <a:solidFill>
                  <a:srgbClr val="FFFFFF"/>
                </a:solidFill>
                <a:latin typeface="Arial"/>
                <a:ea typeface="Arial"/>
                <a:cs typeface="Arial"/>
                <a:sym typeface="Arial"/>
              </a:defRPr>
            </a:lvl2pPr>
            <a:lvl3pPr marL="0" marR="0" lvl="2" indent="0" algn="ctr" rtl="0">
              <a:spcBef>
                <a:spcPts val="0"/>
              </a:spcBef>
              <a:spcAft>
                <a:spcPts val="0"/>
              </a:spcAft>
              <a:buNone/>
              <a:defRPr sz="1400" b="1" i="0" u="none" strike="noStrike" cap="none">
                <a:solidFill>
                  <a:srgbClr val="FFFFFF"/>
                </a:solidFill>
                <a:latin typeface="Arial"/>
                <a:ea typeface="Arial"/>
                <a:cs typeface="Arial"/>
                <a:sym typeface="Arial"/>
              </a:defRPr>
            </a:lvl3pPr>
            <a:lvl4pPr marL="0" marR="0" lvl="3" indent="0" algn="ctr" rtl="0">
              <a:spcBef>
                <a:spcPts val="0"/>
              </a:spcBef>
              <a:spcAft>
                <a:spcPts val="0"/>
              </a:spcAft>
              <a:buNone/>
              <a:defRPr sz="1400" b="1" i="0" u="none" strike="noStrike" cap="none">
                <a:solidFill>
                  <a:srgbClr val="FFFFFF"/>
                </a:solidFill>
                <a:latin typeface="Arial"/>
                <a:ea typeface="Arial"/>
                <a:cs typeface="Arial"/>
                <a:sym typeface="Arial"/>
              </a:defRPr>
            </a:lvl4pPr>
            <a:lvl5pPr marL="0" marR="0" lvl="4" indent="0" algn="ctr" rtl="0">
              <a:spcBef>
                <a:spcPts val="0"/>
              </a:spcBef>
              <a:spcAft>
                <a:spcPts val="0"/>
              </a:spcAft>
              <a:buNone/>
              <a:defRPr sz="1400" b="1" i="0" u="none" strike="noStrike" cap="none">
                <a:solidFill>
                  <a:srgbClr val="FFFFFF"/>
                </a:solidFill>
                <a:latin typeface="Arial"/>
                <a:ea typeface="Arial"/>
                <a:cs typeface="Arial"/>
                <a:sym typeface="Arial"/>
              </a:defRPr>
            </a:lvl5pPr>
            <a:lvl6pPr marL="0" marR="0" lvl="5" indent="0" algn="ctr" rtl="0">
              <a:spcBef>
                <a:spcPts val="0"/>
              </a:spcBef>
              <a:spcAft>
                <a:spcPts val="0"/>
              </a:spcAft>
              <a:buNone/>
              <a:defRPr sz="1400" b="1" i="0" u="none" strike="noStrike" cap="none">
                <a:solidFill>
                  <a:srgbClr val="FFFFFF"/>
                </a:solidFill>
                <a:latin typeface="Arial"/>
                <a:ea typeface="Arial"/>
                <a:cs typeface="Arial"/>
                <a:sym typeface="Arial"/>
              </a:defRPr>
            </a:lvl6pPr>
            <a:lvl7pPr marL="0" marR="0" lvl="6" indent="0" algn="ctr" rtl="0">
              <a:spcBef>
                <a:spcPts val="0"/>
              </a:spcBef>
              <a:spcAft>
                <a:spcPts val="0"/>
              </a:spcAft>
              <a:buNone/>
              <a:defRPr sz="1400" b="1" i="0" u="none" strike="noStrike" cap="none">
                <a:solidFill>
                  <a:srgbClr val="FFFFFF"/>
                </a:solidFill>
                <a:latin typeface="Arial"/>
                <a:ea typeface="Arial"/>
                <a:cs typeface="Arial"/>
                <a:sym typeface="Arial"/>
              </a:defRPr>
            </a:lvl7pPr>
            <a:lvl8pPr marL="0" marR="0" lvl="7" indent="0" algn="ctr" rtl="0">
              <a:spcBef>
                <a:spcPts val="0"/>
              </a:spcBef>
              <a:spcAft>
                <a:spcPts val="0"/>
              </a:spcAft>
              <a:buNone/>
              <a:defRPr sz="1400" b="1" i="0" u="none" strike="noStrike" cap="none">
                <a:solidFill>
                  <a:srgbClr val="FFFFFF"/>
                </a:solidFill>
                <a:latin typeface="Arial"/>
                <a:ea typeface="Arial"/>
                <a:cs typeface="Arial"/>
                <a:sym typeface="Arial"/>
              </a:defRPr>
            </a:lvl8pPr>
            <a:lvl9pPr marL="0" marR="0" lvl="8" indent="0" algn="ctr" rtl="0">
              <a:spcBef>
                <a:spcPts val="0"/>
              </a:spcBef>
              <a:spcAft>
                <a:spcPts val="0"/>
              </a:spcAft>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Relationship Id="rId3" Type="http://schemas.openxmlformats.org/officeDocument/2006/relationships/hyperlink" Target="https://istitutocomprensivoattigliano.edu.it/" TargetMode="External" /><Relationship Id="rId2" Type="http://schemas.openxmlformats.org/officeDocument/2006/relationships/notesSlide" Target="../notesSlides/notesSlide27.xml" /><Relationship Id="rId1" Type="http://schemas.openxmlformats.org/officeDocument/2006/relationships/slideLayout" Target="../slideLayouts/slideLayout1.xml" /><Relationship Id="rId4" Type="http://schemas.openxmlformats.org/officeDocument/2006/relationships/image" Target="../media/image1.png" /></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Relationship Id="rId3" Type="http://schemas.openxmlformats.org/officeDocument/2006/relationships/hyperlink" Target="https://www.istruzione.it/iscrizionionline/" TargetMode="External" /><Relationship Id="rId2" Type="http://schemas.openxmlformats.org/officeDocument/2006/relationships/notesSlide" Target="../notesSlides/notesSlide29.xml"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3" Type="http://schemas.openxmlformats.org/officeDocument/2006/relationships/hyperlink" Target="https://nuvola.madisoft.it/file/api/public-file-preview/TRIC810005/1827adac-c79e-4624-8282-2b1234708ab1" TargetMode="External" /><Relationship Id="rId2" Type="http://schemas.openxmlformats.org/officeDocument/2006/relationships/notesSlide" Target="../notesSlides/notesSlide30.xml"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
          <p:cNvSpPr txBox="1"/>
          <p:nvPr/>
        </p:nvSpPr>
        <p:spPr>
          <a:xfrm>
            <a:off x="611560" y="260648"/>
            <a:ext cx="7488832" cy="1077218"/>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3200" b="0" i="0" u="none" strike="noStrike" cap="none">
                <a:solidFill>
                  <a:schemeClr val="dk1"/>
                </a:solidFill>
                <a:latin typeface="Arial"/>
                <a:ea typeface="Arial"/>
                <a:cs typeface="Arial"/>
                <a:sym typeface="Arial"/>
              </a:rPr>
              <a:t>ISTITUTO COMPRENSIVO</a:t>
            </a:r>
            <a:endParaRPr/>
          </a:p>
          <a:p>
            <a:pPr marL="0" marR="0" lvl="0" indent="0" algn="ctr" rtl="0">
              <a:spcBef>
                <a:spcPts val="0"/>
              </a:spcBef>
              <a:spcAft>
                <a:spcPts val="0"/>
              </a:spcAft>
              <a:buNone/>
            </a:pPr>
            <a:r>
              <a:rPr lang="it-IT" sz="3200" b="0" i="0" u="none" strike="noStrike" cap="none">
                <a:solidFill>
                  <a:schemeClr val="dk1"/>
                </a:solidFill>
                <a:latin typeface="Arial"/>
                <a:ea typeface="Arial"/>
                <a:cs typeface="Arial"/>
                <a:sym typeface="Arial"/>
              </a:rPr>
              <a:t>ATTIGLIANO GUARDEA</a:t>
            </a:r>
            <a:endParaRPr sz="3200" b="0" i="0" u="none" strike="noStrike" cap="none">
              <a:solidFill>
                <a:schemeClr val="dk1"/>
              </a:solidFill>
              <a:latin typeface="Arial"/>
              <a:ea typeface="Arial"/>
              <a:cs typeface="Arial"/>
              <a:sym typeface="Arial"/>
            </a:endParaRPr>
          </a:p>
        </p:txBody>
      </p:sp>
      <p:sp>
        <p:nvSpPr>
          <p:cNvPr id="141" name="Google Shape;141;p1"/>
          <p:cNvSpPr txBox="1"/>
          <p:nvPr/>
        </p:nvSpPr>
        <p:spPr>
          <a:xfrm>
            <a:off x="539552" y="1844824"/>
            <a:ext cx="7488832" cy="1569660"/>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3200" b="0" i="0" u="none" strike="noStrike" cap="none">
                <a:solidFill>
                  <a:schemeClr val="dk1"/>
                </a:solidFill>
                <a:latin typeface="Arial"/>
                <a:ea typeface="Arial"/>
                <a:cs typeface="Arial"/>
                <a:sym typeface="Arial"/>
              </a:rPr>
              <a:t>Scuola dell’Infanzia</a:t>
            </a:r>
            <a:endParaRPr/>
          </a:p>
          <a:p>
            <a:pPr marL="0" marR="0" lvl="0" indent="0" algn="ctr" rtl="0">
              <a:spcBef>
                <a:spcPts val="0"/>
              </a:spcBef>
              <a:spcAft>
                <a:spcPts val="0"/>
              </a:spcAft>
              <a:buNone/>
            </a:pPr>
            <a:r>
              <a:rPr lang="it-IT" sz="3200" b="0" i="0" u="none" strike="noStrike" cap="none">
                <a:solidFill>
                  <a:schemeClr val="dk1"/>
                </a:solidFill>
                <a:latin typeface="Arial"/>
                <a:ea typeface="Arial"/>
                <a:cs typeface="Arial"/>
                <a:sym typeface="Arial"/>
              </a:rPr>
              <a:t>Scuola Primaria</a:t>
            </a:r>
            <a:endParaRPr/>
          </a:p>
          <a:p>
            <a:pPr marL="0" marR="0" lvl="0" indent="0" algn="ctr" rtl="0">
              <a:spcBef>
                <a:spcPts val="0"/>
              </a:spcBef>
              <a:spcAft>
                <a:spcPts val="0"/>
              </a:spcAft>
              <a:buNone/>
            </a:pPr>
            <a:r>
              <a:rPr lang="it-IT" sz="3200" b="0" i="0" u="none" strike="noStrike" cap="none">
                <a:solidFill>
                  <a:schemeClr val="dk1"/>
                </a:solidFill>
                <a:latin typeface="Arial"/>
                <a:ea typeface="Arial"/>
                <a:cs typeface="Arial"/>
                <a:sym typeface="Arial"/>
              </a:rPr>
              <a:t>Scuola Secondaria di primo grado</a:t>
            </a:r>
            <a:endParaRPr/>
          </a:p>
        </p:txBody>
      </p:sp>
      <p:sp>
        <p:nvSpPr>
          <p:cNvPr id="142" name="Google Shape;142;p1"/>
          <p:cNvSpPr txBox="1"/>
          <p:nvPr/>
        </p:nvSpPr>
        <p:spPr>
          <a:xfrm>
            <a:off x="539552" y="4221088"/>
            <a:ext cx="7488832" cy="584775"/>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3200" b="0" i="0" u="none" strike="noStrike" cap="none" dirty="0">
                <a:solidFill>
                  <a:schemeClr val="dk1"/>
                </a:solidFill>
                <a:latin typeface="Arial"/>
                <a:ea typeface="Arial"/>
                <a:cs typeface="Arial"/>
                <a:sym typeface="Arial"/>
              </a:rPr>
              <a:t>Nome Plesso</a:t>
            </a:r>
            <a:endParaRPr dirty="0"/>
          </a:p>
        </p:txBody>
      </p:sp>
      <p:sp>
        <p:nvSpPr>
          <p:cNvPr id="143" name="Google Shape;143;p1"/>
          <p:cNvSpPr txBox="1"/>
          <p:nvPr/>
        </p:nvSpPr>
        <p:spPr>
          <a:xfrm>
            <a:off x="539552" y="5733256"/>
            <a:ext cx="7488832" cy="584775"/>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3200" b="0" i="0" u="none" strike="noStrike" cap="none" dirty="0">
                <a:solidFill>
                  <a:schemeClr val="dk1"/>
                </a:solidFill>
                <a:latin typeface="Arial"/>
                <a:ea typeface="Arial"/>
                <a:cs typeface="Arial"/>
                <a:sym typeface="Arial"/>
              </a:rPr>
              <a:t>Iscrizioni </a:t>
            </a:r>
            <a:r>
              <a:rPr lang="it-IT" sz="3200" b="0" i="0" u="none" strike="noStrike" cap="none" dirty="0" err="1">
                <a:solidFill>
                  <a:schemeClr val="dk1"/>
                </a:solidFill>
                <a:latin typeface="Arial"/>
                <a:ea typeface="Arial"/>
                <a:cs typeface="Arial"/>
                <a:sym typeface="Arial"/>
              </a:rPr>
              <a:t>a.s.</a:t>
            </a:r>
            <a:r>
              <a:rPr lang="it-IT" sz="3200" b="0" i="0" u="none" strike="noStrike" cap="none" dirty="0">
                <a:solidFill>
                  <a:schemeClr val="dk1"/>
                </a:solidFill>
                <a:latin typeface="Arial"/>
                <a:ea typeface="Arial"/>
                <a:cs typeface="Arial"/>
                <a:sym typeface="Arial"/>
              </a:rPr>
              <a:t> 2021/2022</a:t>
            </a:r>
            <a:endParaRPr dirty="0"/>
          </a:p>
        </p:txBody>
      </p:sp>
      <p:sp>
        <p:nvSpPr>
          <p:cNvPr id="144" name="Google Shape;144;p1"/>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10"/>
          <p:cNvSpPr/>
          <p:nvPr/>
        </p:nvSpPr>
        <p:spPr>
          <a:xfrm>
            <a:off x="1116013" y="333375"/>
            <a:ext cx="7199312" cy="4603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16" name="Google Shape;216;p10"/>
          <p:cNvSpPr txBox="1"/>
          <p:nvPr/>
        </p:nvSpPr>
        <p:spPr>
          <a:xfrm>
            <a:off x="1220875" y="2422700"/>
            <a:ext cx="6603300" cy="10701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3000">
                <a:solidFill>
                  <a:schemeClr val="dk1"/>
                </a:solidFill>
                <a:latin typeface="Arial"/>
                <a:ea typeface="Arial"/>
                <a:cs typeface="Arial"/>
                <a:sym typeface="Arial"/>
              </a:rPr>
              <a:t>PROGETTI D’ISTITUTO</a:t>
            </a:r>
            <a:endParaRPr sz="3000">
              <a:solidFill>
                <a:schemeClr val="dk1"/>
              </a:solidFill>
              <a:latin typeface="Arial"/>
              <a:ea typeface="Arial"/>
              <a:cs typeface="Arial"/>
              <a:sym typeface="Arial"/>
            </a:endParaRPr>
          </a:p>
        </p:txBody>
      </p:sp>
      <p:sp>
        <p:nvSpPr>
          <p:cNvPr id="217" name="Google Shape;217;p10"/>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7c084d9266_0_8"/>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23" name="Google Shape;223;g7c084d9266_0_8"/>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11</a:t>
            </a:fld>
            <a:endParaRPr/>
          </a:p>
        </p:txBody>
      </p:sp>
      <p:sp>
        <p:nvSpPr>
          <p:cNvPr id="224" name="Google Shape;224;g7c084d9266_0_8"/>
          <p:cNvSpPr txBox="1"/>
          <p:nvPr/>
        </p:nvSpPr>
        <p:spPr>
          <a:xfrm>
            <a:off x="2494776" y="951200"/>
            <a:ext cx="42783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
        <p:nvSpPr>
          <p:cNvPr id="225" name="Google Shape;225;g7c084d9266_0_8"/>
          <p:cNvSpPr txBox="1"/>
          <p:nvPr/>
        </p:nvSpPr>
        <p:spPr>
          <a:xfrm>
            <a:off x="488350" y="1669527"/>
            <a:ext cx="8004600" cy="443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800" dirty="0">
                <a:solidFill>
                  <a:srgbClr val="FF0000"/>
                </a:solidFill>
                <a:latin typeface="Verdana"/>
                <a:ea typeface="Verdana"/>
                <a:cs typeface="Verdana"/>
                <a:sym typeface="Verdana"/>
              </a:rPr>
              <a:t>STAFFETTA </a:t>
            </a:r>
            <a:r>
              <a:rPr lang="it-IT" sz="1800" dirty="0" err="1">
                <a:solidFill>
                  <a:srgbClr val="FF0000"/>
                </a:solidFill>
                <a:latin typeface="Verdana"/>
                <a:ea typeface="Verdana"/>
                <a:cs typeface="Verdana"/>
                <a:sym typeface="Verdana"/>
              </a:rPr>
              <a:t>DI</a:t>
            </a:r>
            <a:r>
              <a:rPr lang="it-IT" sz="1800" dirty="0">
                <a:solidFill>
                  <a:srgbClr val="FF0000"/>
                </a:solidFill>
                <a:latin typeface="Verdana"/>
                <a:ea typeface="Verdana"/>
                <a:cs typeface="Verdana"/>
                <a:sym typeface="Verdana"/>
              </a:rPr>
              <a:t> SCRITTURA</a:t>
            </a:r>
            <a:endParaRPr sz="1800" dirty="0">
              <a:solidFill>
                <a:srgbClr val="FF0000"/>
              </a:solidFill>
              <a:latin typeface="Verdana"/>
              <a:ea typeface="Verdana"/>
              <a:cs typeface="Verdana"/>
              <a:sym typeface="Verdana"/>
            </a:endParaRPr>
          </a:p>
          <a:p>
            <a:pPr marL="0" lvl="0" indent="0" algn="ctr" rtl="0">
              <a:spcBef>
                <a:spcPts val="0"/>
              </a:spcBef>
              <a:spcAft>
                <a:spcPts val="0"/>
              </a:spcAft>
              <a:buNone/>
            </a:pPr>
            <a:r>
              <a:rPr lang="it-IT" sz="1800" dirty="0">
                <a:solidFill>
                  <a:srgbClr val="FF0000"/>
                </a:solidFill>
                <a:latin typeface="Verdana"/>
                <a:ea typeface="Verdana"/>
                <a:cs typeface="Verdana"/>
                <a:sym typeface="Verdana"/>
              </a:rPr>
              <a:t>(Curricolare, Scuola Primaria)</a:t>
            </a:r>
            <a:endParaRPr sz="1800" dirty="0">
              <a:solidFill>
                <a:srgbClr val="FF0000"/>
              </a:solidFill>
              <a:latin typeface="Verdana"/>
              <a:ea typeface="Verdana"/>
              <a:cs typeface="Verdana"/>
              <a:sym typeface="Verdana"/>
            </a:endParaRPr>
          </a:p>
          <a:p>
            <a:pPr marL="0" lvl="0" indent="0" algn="l" rtl="0">
              <a:spcBef>
                <a:spcPts val="0"/>
              </a:spcBef>
              <a:spcAft>
                <a:spcPts val="0"/>
              </a:spcAft>
              <a:buNone/>
            </a:pPr>
            <a:endParaRPr sz="1800" dirty="0">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Nel progetto sono coinvolti tre Istituti Comprensivi della provincia di Terni, uno della provincia di Perugia e uno della provincia di Roma. L’azione è un’applicazione della </a:t>
            </a:r>
            <a:r>
              <a:rPr lang="it-IT" sz="1800" b="1" dirty="0">
                <a:latin typeface="Verdana"/>
                <a:ea typeface="Verdana"/>
                <a:cs typeface="Verdana"/>
                <a:sym typeface="Verdana"/>
              </a:rPr>
              <a:t>scrittura collettiva</a:t>
            </a:r>
            <a:r>
              <a:rPr lang="it-IT" sz="1800" dirty="0">
                <a:latin typeface="Verdana"/>
                <a:ea typeface="Verdana"/>
                <a:cs typeface="Verdana"/>
                <a:sym typeface="Verdana"/>
              </a:rPr>
              <a:t> ai </a:t>
            </a:r>
            <a:r>
              <a:rPr lang="it-IT" sz="1800" b="1" dirty="0">
                <a:latin typeface="Verdana"/>
                <a:ea typeface="Verdana"/>
                <a:cs typeface="Verdana"/>
                <a:sym typeface="Verdana"/>
              </a:rPr>
              <a:t>percorsi di cittadinanza</a:t>
            </a:r>
            <a:r>
              <a:rPr lang="it-IT" sz="1800" dirty="0">
                <a:latin typeface="Verdana"/>
                <a:ea typeface="Verdana"/>
                <a:cs typeface="Verdana"/>
                <a:sym typeface="Verdana"/>
              </a:rPr>
              <a:t>. Ciascuna classe coinvolta, infatti, scrive un capitolo di un unico libro che parte da un incipit tratto da un’opera della letteratura per l’infanzia. Per organizzare e condividere il percorso tra le diverse classi, dei diversi istituti coinvolti sono stati stabiliti alcuni incontri a distanza, gli altri si realizzano tramite comunicazioni on </a:t>
            </a:r>
            <a:r>
              <a:rPr lang="it-IT" sz="1800" dirty="0" err="1">
                <a:latin typeface="Verdana"/>
                <a:ea typeface="Verdana"/>
                <a:cs typeface="Verdana"/>
                <a:sym typeface="Verdana"/>
              </a:rPr>
              <a:t>line</a:t>
            </a:r>
            <a:r>
              <a:rPr lang="it-IT" sz="1800" dirty="0">
                <a:latin typeface="Verdana"/>
                <a:ea typeface="Verdana"/>
                <a:cs typeface="Verdana"/>
                <a:sym typeface="Verdana"/>
              </a:rPr>
              <a:t> e l’uso di Drive Google.</a:t>
            </a:r>
            <a:endParaRPr sz="1800" dirty="0">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g6d6ae7a809_0_68"/>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31" name="Google Shape;231;g6d6ae7a809_0_68"/>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12</a:t>
            </a:fld>
            <a:endParaRPr/>
          </a:p>
        </p:txBody>
      </p:sp>
      <p:sp>
        <p:nvSpPr>
          <p:cNvPr id="232" name="Google Shape;232;g6d6ae7a809_0_68"/>
          <p:cNvSpPr txBox="1"/>
          <p:nvPr/>
        </p:nvSpPr>
        <p:spPr>
          <a:xfrm>
            <a:off x="2494776" y="951200"/>
            <a:ext cx="42783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
        <p:nvSpPr>
          <p:cNvPr id="233" name="Google Shape;233;g6d6ae7a809_0_68"/>
          <p:cNvSpPr txBox="1"/>
          <p:nvPr/>
        </p:nvSpPr>
        <p:spPr>
          <a:xfrm>
            <a:off x="488350" y="1669527"/>
            <a:ext cx="8004600" cy="443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800" dirty="0">
                <a:solidFill>
                  <a:srgbClr val="FF0000"/>
                </a:solidFill>
                <a:latin typeface="Verdana"/>
                <a:ea typeface="Verdana"/>
                <a:cs typeface="Verdana"/>
                <a:sym typeface="Verdana"/>
              </a:rPr>
              <a:t>PROGETTO LETTURA</a:t>
            </a:r>
            <a:endParaRPr sz="1800" dirty="0">
              <a:solidFill>
                <a:srgbClr val="FF0000"/>
              </a:solidFill>
              <a:latin typeface="Verdana"/>
              <a:ea typeface="Verdana"/>
              <a:cs typeface="Verdana"/>
              <a:sym typeface="Verdana"/>
            </a:endParaRPr>
          </a:p>
          <a:p>
            <a:pPr marL="0" lvl="0" indent="0" algn="ctr" rtl="0">
              <a:spcBef>
                <a:spcPts val="0"/>
              </a:spcBef>
              <a:spcAft>
                <a:spcPts val="0"/>
              </a:spcAft>
              <a:buNone/>
            </a:pPr>
            <a:r>
              <a:rPr lang="it-IT" sz="1800" dirty="0">
                <a:solidFill>
                  <a:srgbClr val="FF0000"/>
                </a:solidFill>
                <a:latin typeface="Verdana"/>
                <a:ea typeface="Verdana"/>
                <a:cs typeface="Verdana"/>
                <a:sym typeface="Verdana"/>
              </a:rPr>
              <a:t>(Curricolare)</a:t>
            </a:r>
            <a:endParaRPr sz="1800" dirty="0">
              <a:solidFill>
                <a:srgbClr val="FF0000"/>
              </a:solidFill>
              <a:latin typeface="Verdana"/>
              <a:ea typeface="Verdana"/>
              <a:cs typeface="Verdana"/>
              <a:sym typeface="Verdana"/>
            </a:endParaRPr>
          </a:p>
          <a:p>
            <a:pPr marL="0" lvl="0" indent="0" algn="l" rtl="0">
              <a:spcBef>
                <a:spcPts val="0"/>
              </a:spcBef>
              <a:spcAft>
                <a:spcPts val="0"/>
              </a:spcAft>
              <a:buNone/>
            </a:pPr>
            <a:endParaRPr sz="1800" dirty="0">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Per ogni classe e sezione dei tre ordini di scuola presenti nell'Istituto viene scelto un libro inerente ad un tema che diventerà lo sfondo integratore per tutto l’anno scolastico. I docenti delle classi si confronteranno sul lavoro da svolgere nelle classi. Le attività proposte sono diverse e tutte finalizzate a stimolare negli alunni il piacere per la lettura: </a:t>
            </a:r>
            <a:endParaRPr sz="1800" dirty="0">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 Lettura animata da parte di un adulto </a:t>
            </a:r>
            <a:endParaRPr sz="1800" dirty="0">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 Lettura silenziosa e individuale </a:t>
            </a:r>
            <a:endParaRPr sz="1800" dirty="0">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 Drammatizzazione </a:t>
            </a:r>
            <a:endParaRPr sz="1800" dirty="0">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 Conversazioni e discussioni sui libri letti </a:t>
            </a:r>
            <a:endParaRPr sz="1800" dirty="0">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 Rappresentazioni grafiche </a:t>
            </a:r>
            <a:endParaRPr sz="1800" dirty="0">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 Incontri con autori</a:t>
            </a:r>
            <a:endParaRPr sz="1800" dirty="0">
              <a:latin typeface="Verdana"/>
              <a:ea typeface="Verdana"/>
              <a:cs typeface="Verdana"/>
              <a:sym typeface="Verdana"/>
            </a:endParaRPr>
          </a:p>
          <a:p>
            <a:pPr marL="0" lvl="0" indent="0" algn="just" rtl="0">
              <a:spcBef>
                <a:spcPts val="0"/>
              </a:spcBef>
              <a:spcAft>
                <a:spcPts val="0"/>
              </a:spcAft>
              <a:buNone/>
            </a:pPr>
            <a:endParaRPr sz="1800" dirty="0">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g6d6ae7a809_0_17"/>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39" name="Google Shape;239;g6d6ae7a809_0_17"/>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13</a:t>
            </a:fld>
            <a:endParaRPr/>
          </a:p>
        </p:txBody>
      </p:sp>
      <p:sp>
        <p:nvSpPr>
          <p:cNvPr id="240" name="Google Shape;240;g6d6ae7a809_0_17"/>
          <p:cNvSpPr txBox="1"/>
          <p:nvPr/>
        </p:nvSpPr>
        <p:spPr>
          <a:xfrm>
            <a:off x="2887199" y="929950"/>
            <a:ext cx="31002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
        <p:nvSpPr>
          <p:cNvPr id="241" name="Google Shape;241;g6d6ae7a809_0_17"/>
          <p:cNvSpPr txBox="1"/>
          <p:nvPr/>
        </p:nvSpPr>
        <p:spPr>
          <a:xfrm>
            <a:off x="488350" y="1669527"/>
            <a:ext cx="8004600" cy="443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800">
                <a:solidFill>
                  <a:srgbClr val="FF0000"/>
                </a:solidFill>
                <a:latin typeface="Verdana"/>
                <a:ea typeface="Verdana"/>
                <a:cs typeface="Verdana"/>
                <a:sym typeface="Verdana"/>
              </a:rPr>
              <a:t>LA.R.S.A.</a:t>
            </a:r>
            <a:endParaRPr sz="1800">
              <a:solidFill>
                <a:srgbClr val="FF0000"/>
              </a:solidFill>
              <a:latin typeface="Verdana"/>
              <a:ea typeface="Verdana"/>
              <a:cs typeface="Verdana"/>
              <a:sym typeface="Verdana"/>
            </a:endParaRPr>
          </a:p>
          <a:p>
            <a:pPr marL="0" lvl="0" indent="0" algn="ctr" rtl="0">
              <a:spcBef>
                <a:spcPts val="0"/>
              </a:spcBef>
              <a:spcAft>
                <a:spcPts val="0"/>
              </a:spcAft>
              <a:buNone/>
            </a:pPr>
            <a:r>
              <a:rPr lang="it-IT" sz="1800">
                <a:solidFill>
                  <a:srgbClr val="FF0000"/>
                </a:solidFill>
                <a:latin typeface="Verdana"/>
                <a:ea typeface="Verdana"/>
                <a:cs typeface="Verdana"/>
                <a:sym typeface="Verdana"/>
              </a:rPr>
              <a:t>(Curricolare, Scuola Secondaria)</a:t>
            </a:r>
            <a:endParaRPr sz="1800">
              <a:solidFill>
                <a:srgbClr val="FF0000"/>
              </a:solidFill>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Laboratori di recupero e di sviluppo degli apprendimenti per favorire la differenziazione didattica. Nella Scuola Secondaria di primo grado sono impiegate le ore ricavate dalla riduzione dell’unità di lezione da 60 a 55 minuti per attivare laboratori di recupero e di potenziamento rivolti a gruppi di alunni. I laboratori</a:t>
            </a: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progettati prevedono la compresenza di docenti, prevalentemente della stessa disciplina d’insegnamento, all'interno di una stessa classe, al fine di poter attuare un lavoro differenziato per fasce di livello. Le suddette attività di recupero e potenziamento didattico vengono offerte in primo luogo per le discipline matematiche e per l'italiano.</a:t>
            </a: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g6d6ae7a809_0_33"/>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55" name="Google Shape;255;g6d6ae7a809_0_33"/>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14</a:t>
            </a:fld>
            <a:endParaRPr/>
          </a:p>
        </p:txBody>
      </p:sp>
      <p:sp>
        <p:nvSpPr>
          <p:cNvPr id="256" name="Google Shape;256;g6d6ae7a809_0_33"/>
          <p:cNvSpPr txBox="1"/>
          <p:nvPr/>
        </p:nvSpPr>
        <p:spPr>
          <a:xfrm>
            <a:off x="2887199" y="929950"/>
            <a:ext cx="31002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
        <p:nvSpPr>
          <p:cNvPr id="257" name="Google Shape;257;g6d6ae7a809_0_33"/>
          <p:cNvSpPr txBox="1"/>
          <p:nvPr/>
        </p:nvSpPr>
        <p:spPr>
          <a:xfrm>
            <a:off x="488350" y="1669527"/>
            <a:ext cx="8004600" cy="4430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800">
                <a:solidFill>
                  <a:srgbClr val="FF0000"/>
                </a:solidFill>
                <a:latin typeface="Verdana"/>
                <a:ea typeface="Verdana"/>
                <a:cs typeface="Verdana"/>
                <a:sym typeface="Verdana"/>
              </a:rPr>
              <a:t>ATTIVITÀ SPORTIVE A SCUOLA</a:t>
            </a:r>
            <a:endParaRPr sz="1800">
              <a:solidFill>
                <a:srgbClr val="FF0000"/>
              </a:solidFill>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Il progetto si articola in più attività. </a:t>
            </a:r>
            <a:endParaRPr sz="1800">
              <a:latin typeface="Verdana"/>
              <a:ea typeface="Verdana"/>
              <a:cs typeface="Verdana"/>
              <a:sym typeface="Verdana"/>
            </a:endParaRPr>
          </a:p>
          <a:p>
            <a:pPr marL="457200" lvl="0" indent="-342900" algn="just" rtl="0">
              <a:spcBef>
                <a:spcPts val="0"/>
              </a:spcBef>
              <a:spcAft>
                <a:spcPts val="0"/>
              </a:spcAft>
              <a:buSzPts val="1800"/>
              <a:buFont typeface="Verdana"/>
              <a:buChar char="●"/>
            </a:pPr>
            <a:r>
              <a:rPr lang="it-IT" sz="1800">
                <a:latin typeface="Verdana"/>
                <a:ea typeface="Verdana"/>
                <a:cs typeface="Verdana"/>
                <a:sym typeface="Verdana"/>
              </a:rPr>
              <a:t>Gruppo Sportivo pomeridiano “Attività sportive a scuola” </a:t>
            </a:r>
            <a:r>
              <a:rPr lang="it-IT" sz="1800">
                <a:solidFill>
                  <a:schemeClr val="dk1"/>
                </a:solidFill>
                <a:latin typeface="Verdana"/>
                <a:ea typeface="Verdana"/>
                <a:cs typeface="Verdana"/>
                <a:sym typeface="Verdana"/>
              </a:rPr>
              <a:t>(</a:t>
            </a:r>
            <a:r>
              <a:rPr lang="it-IT" sz="1800">
                <a:solidFill>
                  <a:srgbClr val="FF0000"/>
                </a:solidFill>
                <a:latin typeface="Verdana"/>
                <a:ea typeface="Verdana"/>
                <a:cs typeface="Verdana"/>
                <a:sym typeface="Verdana"/>
              </a:rPr>
              <a:t>Extracurricolare, Scuola Secondaria</a:t>
            </a:r>
            <a:r>
              <a:rPr lang="it-IT" sz="1800">
                <a:solidFill>
                  <a:schemeClr val="dk1"/>
                </a:solidFill>
                <a:latin typeface="Verdana"/>
                <a:ea typeface="Verdana"/>
                <a:cs typeface="Verdana"/>
                <a:sym typeface="Verdana"/>
              </a:rPr>
              <a:t>)</a:t>
            </a:r>
            <a:endParaRPr sz="1800">
              <a:latin typeface="Verdana"/>
              <a:ea typeface="Verdana"/>
              <a:cs typeface="Verdana"/>
              <a:sym typeface="Verdana"/>
            </a:endParaRPr>
          </a:p>
          <a:p>
            <a:pPr marL="457200" lvl="0" indent="-342900" algn="just" rtl="0">
              <a:spcBef>
                <a:spcPts val="0"/>
              </a:spcBef>
              <a:spcAft>
                <a:spcPts val="0"/>
              </a:spcAft>
              <a:buSzPts val="1800"/>
              <a:buFont typeface="Verdana"/>
              <a:buChar char="●"/>
            </a:pPr>
            <a:r>
              <a:rPr lang="it-IT" sz="1800">
                <a:latin typeface="Verdana"/>
                <a:ea typeface="Verdana"/>
                <a:cs typeface="Verdana"/>
                <a:sym typeface="Verdana"/>
              </a:rPr>
              <a:t>Campionati Studenteschi (</a:t>
            </a:r>
            <a:r>
              <a:rPr lang="it-IT" sz="1800">
                <a:solidFill>
                  <a:srgbClr val="FF0000"/>
                </a:solidFill>
                <a:latin typeface="Verdana"/>
                <a:ea typeface="Verdana"/>
                <a:cs typeface="Verdana"/>
                <a:sym typeface="Verdana"/>
              </a:rPr>
              <a:t>Curricolare, Scuola Secondaria</a:t>
            </a:r>
            <a:r>
              <a:rPr lang="it-IT" sz="1800">
                <a:latin typeface="Verdana"/>
                <a:ea typeface="Verdana"/>
                <a:cs typeface="Verdana"/>
                <a:sym typeface="Verdana"/>
              </a:rPr>
              <a:t>)</a:t>
            </a:r>
            <a:endParaRPr sz="1800">
              <a:latin typeface="Verdana"/>
              <a:ea typeface="Verdana"/>
              <a:cs typeface="Verdana"/>
              <a:sym typeface="Verdana"/>
            </a:endParaRPr>
          </a:p>
          <a:p>
            <a:pPr marL="457200" lvl="0" indent="-342900" algn="just" rtl="0">
              <a:spcBef>
                <a:spcPts val="0"/>
              </a:spcBef>
              <a:spcAft>
                <a:spcPts val="0"/>
              </a:spcAft>
              <a:buSzPts val="1800"/>
              <a:buFont typeface="Verdana"/>
              <a:buChar char="●"/>
            </a:pPr>
            <a:r>
              <a:rPr lang="it-IT" sz="1800">
                <a:latin typeface="Verdana"/>
                <a:ea typeface="Verdana"/>
                <a:cs typeface="Verdana"/>
                <a:sym typeface="Verdana"/>
              </a:rPr>
              <a:t>“Sport di Classe” (</a:t>
            </a:r>
            <a:r>
              <a:rPr lang="it-IT" sz="1800">
                <a:solidFill>
                  <a:srgbClr val="FF0000"/>
                </a:solidFill>
                <a:latin typeface="Verdana"/>
                <a:ea typeface="Verdana"/>
                <a:cs typeface="Verdana"/>
                <a:sym typeface="Verdana"/>
              </a:rPr>
              <a:t>Curricolare, Scuola Primaria</a:t>
            </a:r>
            <a:r>
              <a:rPr lang="it-IT" sz="1800">
                <a:latin typeface="Verdana"/>
                <a:ea typeface="Verdana"/>
                <a:cs typeface="Verdana"/>
                <a:sym typeface="Verdana"/>
              </a:rPr>
              <a:t>)</a:t>
            </a: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l"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g6d6ae7a809_0_43"/>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63" name="Google Shape;263;g6d6ae7a809_0_43"/>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15</a:t>
            </a:fld>
            <a:endParaRPr/>
          </a:p>
        </p:txBody>
      </p:sp>
      <p:sp>
        <p:nvSpPr>
          <p:cNvPr id="264" name="Google Shape;264;g6d6ae7a809_0_43"/>
          <p:cNvSpPr txBox="1"/>
          <p:nvPr/>
        </p:nvSpPr>
        <p:spPr>
          <a:xfrm>
            <a:off x="2887199" y="929950"/>
            <a:ext cx="31002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
        <p:nvSpPr>
          <p:cNvPr id="265" name="Google Shape;265;g6d6ae7a809_0_43"/>
          <p:cNvSpPr txBox="1"/>
          <p:nvPr/>
        </p:nvSpPr>
        <p:spPr>
          <a:xfrm>
            <a:off x="488350" y="1669525"/>
            <a:ext cx="8004600" cy="5056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800">
                <a:solidFill>
                  <a:srgbClr val="FF0000"/>
                </a:solidFill>
                <a:latin typeface="Verdana"/>
                <a:ea typeface="Verdana"/>
                <a:cs typeface="Verdana"/>
                <a:sym typeface="Verdana"/>
              </a:rPr>
              <a:t>SICUREZZA</a:t>
            </a:r>
            <a:endParaRPr sz="1800">
              <a:solidFill>
                <a:srgbClr val="FF0000"/>
              </a:solidFill>
              <a:latin typeface="Verdana"/>
              <a:ea typeface="Verdana"/>
              <a:cs typeface="Verdana"/>
              <a:sym typeface="Verdana"/>
            </a:endParaRPr>
          </a:p>
          <a:p>
            <a:pPr marL="0" lvl="0" indent="0" algn="ctr" rtl="0">
              <a:spcBef>
                <a:spcPts val="0"/>
              </a:spcBef>
              <a:spcAft>
                <a:spcPts val="0"/>
              </a:spcAft>
              <a:buNone/>
            </a:pPr>
            <a:r>
              <a:rPr lang="it-IT" sz="1800">
                <a:solidFill>
                  <a:srgbClr val="FF0000"/>
                </a:solidFill>
                <a:latin typeface="Verdana"/>
                <a:ea typeface="Verdana"/>
                <a:cs typeface="Verdana"/>
                <a:sym typeface="Verdana"/>
              </a:rPr>
              <a:t>(Curricolare)</a:t>
            </a:r>
            <a:endParaRPr sz="1800">
              <a:solidFill>
                <a:srgbClr val="FF0000"/>
              </a:solidFill>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Le attività comprendono: </a:t>
            </a: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 Contestualizzazione dei temi della sicurezza nell'ambito dei percorsi ordinari di educazione alla salute; </a:t>
            </a: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 Realizzazione di specifici interventi progettuali sul tema della sicurezza; </a:t>
            </a: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 Rilevazione/memorizzazione dei fattori di rischio presenti negli ambienti scolastici e adozione dei comportamenti preventivi conseguenti; </a:t>
            </a: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 Partecipazione alle prove simulate di evacuazione d’emergenza, lettura consapevole della cartellonistica, rispetto alle consegne; </a:t>
            </a: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 Trasferimento degli apprendimenti afferenti ai temi della sicurezza anche in ambito extrascolastico (sulla strada, negli ambienti domestici, nei locali pubblici etc.); </a:t>
            </a: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 Interventi informativi sul corretto uso delle strutture,</a:t>
            </a: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strumentazioni e dotazioni scolastiche. </a:t>
            </a:r>
            <a:endParaRPr sz="1800">
              <a:latin typeface="Verdana"/>
              <a:ea typeface="Verdana"/>
              <a:cs typeface="Verdana"/>
              <a:sym typeface="Verdan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g6d6ae7a809_0_51"/>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71" name="Google Shape;271;g6d6ae7a809_0_51"/>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16</a:t>
            </a:fld>
            <a:endParaRPr/>
          </a:p>
        </p:txBody>
      </p:sp>
      <p:sp>
        <p:nvSpPr>
          <p:cNvPr id="272" name="Google Shape;272;g6d6ae7a809_0_51"/>
          <p:cNvSpPr txBox="1"/>
          <p:nvPr/>
        </p:nvSpPr>
        <p:spPr>
          <a:xfrm>
            <a:off x="2887199" y="929950"/>
            <a:ext cx="31002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
        <p:nvSpPr>
          <p:cNvPr id="273" name="Google Shape;273;g6d6ae7a809_0_51"/>
          <p:cNvSpPr txBox="1"/>
          <p:nvPr/>
        </p:nvSpPr>
        <p:spPr>
          <a:xfrm>
            <a:off x="488350" y="1669525"/>
            <a:ext cx="8004600" cy="5056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800" dirty="0">
                <a:solidFill>
                  <a:srgbClr val="FF0000"/>
                </a:solidFill>
                <a:latin typeface="Verdana"/>
                <a:ea typeface="Verdana"/>
                <a:cs typeface="Verdana"/>
                <a:sym typeface="Verdana"/>
              </a:rPr>
              <a:t>Staffetta di scrittura - E-TWINNING</a:t>
            </a:r>
            <a:endParaRPr sz="1800" dirty="0">
              <a:solidFill>
                <a:srgbClr val="FF0000"/>
              </a:solidFill>
              <a:latin typeface="Verdana"/>
              <a:ea typeface="Verdana"/>
              <a:cs typeface="Verdana"/>
              <a:sym typeface="Verdana"/>
            </a:endParaRPr>
          </a:p>
          <a:p>
            <a:pPr marL="0" lvl="0" indent="0" algn="ctr" rtl="0">
              <a:spcBef>
                <a:spcPts val="0"/>
              </a:spcBef>
              <a:spcAft>
                <a:spcPts val="0"/>
              </a:spcAft>
              <a:buNone/>
            </a:pPr>
            <a:r>
              <a:rPr lang="it-IT" sz="1800" dirty="0">
                <a:solidFill>
                  <a:srgbClr val="FF0000"/>
                </a:solidFill>
                <a:latin typeface="Verdana"/>
                <a:ea typeface="Verdana"/>
                <a:cs typeface="Verdana"/>
                <a:sym typeface="Verdana"/>
              </a:rPr>
              <a:t>(Curricolare, Classi prime e seconde Secondaria)</a:t>
            </a:r>
            <a:endParaRPr sz="1800" dirty="0">
              <a:solidFill>
                <a:srgbClr val="FF0000"/>
              </a:solidFill>
              <a:latin typeface="Verdana"/>
              <a:ea typeface="Verdana"/>
              <a:cs typeface="Verdana"/>
              <a:sym typeface="Verdana"/>
            </a:endParaRPr>
          </a:p>
          <a:p>
            <a:pPr marL="0" lvl="0" indent="0" algn="ctr" rtl="0">
              <a:spcBef>
                <a:spcPts val="0"/>
              </a:spcBef>
              <a:spcAft>
                <a:spcPts val="0"/>
              </a:spcAft>
              <a:buNone/>
            </a:pPr>
            <a:endParaRPr sz="1800" dirty="0">
              <a:solidFill>
                <a:srgbClr val="FF0000"/>
              </a:solidFill>
              <a:latin typeface="Verdana"/>
              <a:ea typeface="Verdana"/>
              <a:cs typeface="Verdana"/>
              <a:sym typeface="Verdana"/>
            </a:endParaRPr>
          </a:p>
          <a:p>
            <a:pPr marL="0" lvl="0" indent="0" algn="just" rtl="0">
              <a:spcBef>
                <a:spcPts val="0"/>
              </a:spcBef>
              <a:spcAft>
                <a:spcPts val="0"/>
              </a:spcAft>
              <a:buNone/>
            </a:pPr>
            <a:r>
              <a:rPr lang="it-IT" sz="1800" dirty="0" err="1">
                <a:latin typeface="Verdana"/>
                <a:ea typeface="Verdana"/>
                <a:cs typeface="Verdana"/>
                <a:sym typeface="Verdana"/>
              </a:rPr>
              <a:t>E-Twinning</a:t>
            </a:r>
            <a:r>
              <a:rPr lang="it-IT" sz="1800" dirty="0">
                <a:latin typeface="Verdana"/>
                <a:ea typeface="Verdana"/>
                <a:cs typeface="Verdana"/>
                <a:sym typeface="Verdana"/>
              </a:rPr>
              <a:t> è una realtà che promuove la collaborazione fra scuole europee attraverso l’uso delle tecnologie; è la più grande community di insegnanti attivi nei gemellaggi elettronici tra scuole. Un gemellaggio elettronico è un progetto didattico a distanza, pianificato, attivato e realizzato mediante la collaborazione e lo scambio di insegnanti e alunni di due o più scuole, di due Paesi diversi oppure dello stesso Paese. I progetti possono svilupparsi intorno ad una materia specifica, oppure concentrarsi su argomenti del curricolo d’insegnamento, coinvolgendo più discipline. Attraverso lo scambio con coetanei di paesi stranieri, docenti e ragazzi possono entrare in contatto con contesti e culture diverse, per una didattica e un ambiente scuola aperti alla multiculturalità.</a:t>
            </a:r>
            <a:endParaRPr sz="1800" dirty="0">
              <a:latin typeface="Verdana"/>
              <a:ea typeface="Verdana"/>
              <a:cs typeface="Verdana"/>
              <a:sym typeface="Verdana"/>
            </a:endParaRPr>
          </a:p>
          <a:p>
            <a:pPr marL="0" lvl="0" indent="0" algn="just" rtl="0">
              <a:spcBef>
                <a:spcPts val="0"/>
              </a:spcBef>
              <a:spcAft>
                <a:spcPts val="0"/>
              </a:spcAft>
              <a:buNone/>
            </a:pPr>
            <a:endParaRPr sz="1800" dirty="0">
              <a:latin typeface="Verdana"/>
              <a:ea typeface="Verdana"/>
              <a:cs typeface="Verdana"/>
              <a:sym typeface="Verdana"/>
            </a:endParaRPr>
          </a:p>
          <a:p>
            <a:pPr marL="0" lvl="0" indent="0" algn="just" rtl="0">
              <a:spcBef>
                <a:spcPts val="0"/>
              </a:spcBef>
              <a:spcAft>
                <a:spcPts val="0"/>
              </a:spcAft>
              <a:buNone/>
            </a:pPr>
            <a:endParaRPr sz="1800" dirty="0">
              <a:latin typeface="Verdana"/>
              <a:ea typeface="Verdana"/>
              <a:cs typeface="Verdana"/>
              <a:sym typeface="Verdan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g6d6ae7a809_0_60"/>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79" name="Google Shape;279;g6d6ae7a809_0_60"/>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17</a:t>
            </a:fld>
            <a:endParaRPr/>
          </a:p>
        </p:txBody>
      </p:sp>
      <p:sp>
        <p:nvSpPr>
          <p:cNvPr id="280" name="Google Shape;280;g6d6ae7a809_0_60"/>
          <p:cNvSpPr txBox="1"/>
          <p:nvPr/>
        </p:nvSpPr>
        <p:spPr>
          <a:xfrm>
            <a:off x="2887199" y="929950"/>
            <a:ext cx="31002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
        <p:nvSpPr>
          <p:cNvPr id="281" name="Google Shape;281;g6d6ae7a809_0_60"/>
          <p:cNvSpPr txBox="1"/>
          <p:nvPr/>
        </p:nvSpPr>
        <p:spPr>
          <a:xfrm>
            <a:off x="488350" y="1669525"/>
            <a:ext cx="8004600" cy="5056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800" dirty="0">
                <a:solidFill>
                  <a:srgbClr val="FF0000"/>
                </a:solidFill>
                <a:latin typeface="Verdana"/>
                <a:ea typeface="Verdana"/>
                <a:cs typeface="Verdana"/>
                <a:sym typeface="Verdana"/>
              </a:rPr>
              <a:t>VALORIZZAZIONE DELLE ECCELLENZE</a:t>
            </a:r>
            <a:endParaRPr sz="1800" dirty="0">
              <a:solidFill>
                <a:srgbClr val="FF0000"/>
              </a:solidFill>
              <a:latin typeface="Verdana"/>
              <a:ea typeface="Verdana"/>
              <a:cs typeface="Verdana"/>
              <a:sym typeface="Verdana"/>
            </a:endParaRPr>
          </a:p>
          <a:p>
            <a:pPr marL="0" lvl="0" indent="0" algn="ctr" rtl="0">
              <a:spcBef>
                <a:spcPts val="0"/>
              </a:spcBef>
              <a:spcAft>
                <a:spcPts val="0"/>
              </a:spcAft>
              <a:buNone/>
            </a:pPr>
            <a:r>
              <a:rPr lang="it-IT" sz="1800" dirty="0">
                <a:solidFill>
                  <a:srgbClr val="FF0000"/>
                </a:solidFill>
                <a:latin typeface="Verdana"/>
                <a:ea typeface="Verdana"/>
                <a:cs typeface="Verdana"/>
                <a:sym typeface="Verdana"/>
              </a:rPr>
              <a:t>(Curricolare)</a:t>
            </a:r>
            <a:endParaRPr sz="1800" dirty="0">
              <a:solidFill>
                <a:srgbClr val="FF0000"/>
              </a:solidFill>
              <a:latin typeface="Verdana"/>
              <a:ea typeface="Verdana"/>
              <a:cs typeface="Verdana"/>
              <a:sym typeface="Verdana"/>
            </a:endParaRPr>
          </a:p>
          <a:p>
            <a:pPr marL="0" lvl="0" indent="0" algn="ctr" rtl="0">
              <a:spcBef>
                <a:spcPts val="0"/>
              </a:spcBef>
              <a:spcAft>
                <a:spcPts val="0"/>
              </a:spcAft>
              <a:buNone/>
            </a:pPr>
            <a:endParaRPr sz="1800" dirty="0">
              <a:solidFill>
                <a:srgbClr val="FF0000"/>
              </a:solidFill>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Attività costruite al fine di valorizzare le eccellenze e, più in generale, per porre concretamente la dovuta attenzione alle diverse personalità, esperienze pregresse, intelligenze, stili cognitivi presenti tra gli alunni. In questo quadro, si favoriscono attività volte all'attestazione di certificazioni linguistiche e la partecipazione a gare e concorsi, quali: </a:t>
            </a:r>
            <a:endParaRPr sz="1800" dirty="0">
              <a:latin typeface="Verdana"/>
              <a:ea typeface="Verdana"/>
              <a:cs typeface="Verdana"/>
              <a:sym typeface="Verdana"/>
            </a:endParaRPr>
          </a:p>
          <a:p>
            <a:pPr marL="0" lvl="0" indent="0" algn="just" rtl="0">
              <a:spcBef>
                <a:spcPts val="0"/>
              </a:spcBef>
              <a:spcAft>
                <a:spcPts val="0"/>
              </a:spcAft>
              <a:buNone/>
            </a:pPr>
            <a:endParaRPr sz="1800" dirty="0">
              <a:latin typeface="Verdana"/>
              <a:ea typeface="Verdana"/>
              <a:cs typeface="Verdana"/>
              <a:sym typeface="Verdana"/>
            </a:endParaRPr>
          </a:p>
          <a:p>
            <a:pPr marL="0" lvl="0" indent="0" algn="just" rtl="0">
              <a:spcBef>
                <a:spcPts val="0"/>
              </a:spcBef>
              <a:spcAft>
                <a:spcPts val="0"/>
              </a:spcAft>
              <a:buNone/>
            </a:pPr>
            <a:r>
              <a:rPr lang="it-IT" sz="1800" dirty="0">
                <a:latin typeface="Verdana"/>
                <a:ea typeface="Verdana"/>
                <a:cs typeface="Verdana"/>
                <a:sym typeface="Verdana"/>
              </a:rPr>
              <a:t>- Giochi d’autunno dell’Università Bocconi </a:t>
            </a:r>
            <a:endParaRPr sz="1800" dirty="0">
              <a:latin typeface="Verdana"/>
              <a:ea typeface="Verdana"/>
              <a:cs typeface="Verdana"/>
              <a:sym typeface="Verdana"/>
            </a:endParaRPr>
          </a:p>
          <a:p>
            <a:pPr marL="0" lvl="0" indent="0" algn="just" rtl="0">
              <a:spcBef>
                <a:spcPts val="0"/>
              </a:spcBef>
              <a:spcAft>
                <a:spcPts val="0"/>
              </a:spcAft>
              <a:buFontTx/>
              <a:buChar char="-"/>
            </a:pPr>
            <a:r>
              <a:rPr lang="it-IT" sz="1800" dirty="0">
                <a:latin typeface="Verdana"/>
                <a:ea typeface="Verdana"/>
                <a:cs typeface="Verdana"/>
                <a:sym typeface="Verdana"/>
              </a:rPr>
              <a:t>Campionati Internazionali- Giochi Matematici Bocconi </a:t>
            </a:r>
            <a:endParaRPr sz="1800" dirty="0">
              <a:latin typeface="Verdana"/>
              <a:ea typeface="Verdana"/>
              <a:cs typeface="Verdana"/>
              <a:sym typeface="Verdana"/>
            </a:endParaRPr>
          </a:p>
          <a:p>
            <a:pPr marL="0" lvl="0" indent="0" algn="just" rtl="0">
              <a:spcBef>
                <a:spcPts val="0"/>
              </a:spcBef>
              <a:spcAft>
                <a:spcPts val="0"/>
              </a:spcAft>
              <a:buFontTx/>
              <a:buChar char="-"/>
            </a:pPr>
            <a:endParaRPr sz="1800" dirty="0">
              <a:latin typeface="Verdana"/>
              <a:ea typeface="Verdana"/>
              <a:cs typeface="Verdana"/>
              <a:sym typeface="Verdana"/>
            </a:endParaRPr>
          </a:p>
          <a:p>
            <a:pPr marL="0" lvl="0" indent="0" algn="just" rtl="0">
              <a:spcBef>
                <a:spcPts val="0"/>
              </a:spcBef>
              <a:spcAft>
                <a:spcPts val="0"/>
              </a:spcAft>
              <a:buNone/>
            </a:pPr>
            <a:endParaRPr sz="1800" dirty="0">
              <a:latin typeface="Verdana"/>
              <a:ea typeface="Verdana"/>
              <a:cs typeface="Verdana"/>
              <a:sym typeface="Verdana"/>
            </a:endParaRPr>
          </a:p>
          <a:p>
            <a:pPr marL="0" lvl="0" indent="0" algn="just" rtl="0">
              <a:spcBef>
                <a:spcPts val="0"/>
              </a:spcBef>
              <a:spcAft>
                <a:spcPts val="0"/>
              </a:spcAft>
              <a:buNone/>
            </a:pPr>
            <a:endParaRPr sz="1800" dirty="0">
              <a:latin typeface="Verdana"/>
              <a:ea typeface="Verdana"/>
              <a:cs typeface="Verdana"/>
              <a:sym typeface="Verdana"/>
            </a:endParaRPr>
          </a:p>
          <a:p>
            <a:pPr marL="0" lvl="0" indent="0" algn="just" rtl="0">
              <a:spcBef>
                <a:spcPts val="0"/>
              </a:spcBef>
              <a:spcAft>
                <a:spcPts val="0"/>
              </a:spcAft>
              <a:buNone/>
            </a:pPr>
            <a:endParaRPr sz="1800" dirty="0">
              <a:latin typeface="Verdana"/>
              <a:ea typeface="Verdana"/>
              <a:cs typeface="Verdana"/>
              <a:sym typeface="Verdan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g6d6ae7a809_0_76"/>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87" name="Google Shape;287;g6d6ae7a809_0_76"/>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18</a:t>
            </a:fld>
            <a:endParaRPr/>
          </a:p>
        </p:txBody>
      </p:sp>
      <p:sp>
        <p:nvSpPr>
          <p:cNvPr id="288" name="Google Shape;288;g6d6ae7a809_0_76"/>
          <p:cNvSpPr txBox="1"/>
          <p:nvPr/>
        </p:nvSpPr>
        <p:spPr>
          <a:xfrm>
            <a:off x="2887199" y="929950"/>
            <a:ext cx="31002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
        <p:nvSpPr>
          <p:cNvPr id="289" name="Google Shape;289;g6d6ae7a809_0_76"/>
          <p:cNvSpPr txBox="1"/>
          <p:nvPr/>
        </p:nvSpPr>
        <p:spPr>
          <a:xfrm>
            <a:off x="488350" y="1669525"/>
            <a:ext cx="8004600" cy="5056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800">
                <a:solidFill>
                  <a:srgbClr val="FF0000"/>
                </a:solidFill>
                <a:latin typeface="Verdana"/>
                <a:ea typeface="Verdana"/>
                <a:cs typeface="Verdana"/>
                <a:sym typeface="Verdana"/>
              </a:rPr>
              <a:t>CERTIFICAZIONE LINGUISTICA LINGUA INGLESE</a:t>
            </a:r>
            <a:endParaRPr sz="1800">
              <a:solidFill>
                <a:srgbClr val="FF0000"/>
              </a:solidFill>
              <a:latin typeface="Verdana"/>
              <a:ea typeface="Verdana"/>
              <a:cs typeface="Verdana"/>
              <a:sym typeface="Verdana"/>
            </a:endParaRPr>
          </a:p>
          <a:p>
            <a:pPr marL="0" lvl="0" indent="0" algn="ctr" rtl="0">
              <a:spcBef>
                <a:spcPts val="0"/>
              </a:spcBef>
              <a:spcAft>
                <a:spcPts val="0"/>
              </a:spcAft>
              <a:buNone/>
            </a:pPr>
            <a:r>
              <a:rPr lang="it-IT" sz="1800">
                <a:solidFill>
                  <a:srgbClr val="FF0000"/>
                </a:solidFill>
                <a:latin typeface="Verdana"/>
                <a:ea typeface="Verdana"/>
                <a:cs typeface="Verdana"/>
                <a:sym typeface="Verdana"/>
              </a:rPr>
              <a:t>(Extracurricolare)</a:t>
            </a:r>
            <a:endParaRPr sz="1800">
              <a:solidFill>
                <a:srgbClr val="FF0000"/>
              </a:solidFill>
              <a:latin typeface="Verdana"/>
              <a:ea typeface="Verdana"/>
              <a:cs typeface="Verdana"/>
              <a:sym typeface="Verdana"/>
            </a:endParaRPr>
          </a:p>
          <a:p>
            <a:pPr marL="0" lvl="0" indent="0" algn="ctr" rtl="0">
              <a:spcBef>
                <a:spcPts val="0"/>
              </a:spcBef>
              <a:spcAft>
                <a:spcPts val="0"/>
              </a:spcAft>
              <a:buNone/>
            </a:pPr>
            <a:endParaRPr sz="1800">
              <a:solidFill>
                <a:srgbClr val="FF0000"/>
              </a:solidFill>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Al fine di valorizzare al meglio le eccellenze, l'Istituto è impegnato ad accompagnare gli alunni che vorranno impegnarsi nella certificazione KET (Cambridge). Nello specifico, si propone una serie di simulazioni delle tre parti dell'esame: reading e writing (comprendere semplici informazioni scritte, come cartelli, brochure, giornali e riviste – produrre semplici e brevi testi su argomenti familiari); listening (comprendere dialoghi brevi o di media lunghezza su situazioni familiari in cui il messaggio viene pronunciatoabbastanza lentamente); speaking (prendere parte a scambi di informazioni rispondendo a o ponendo semplici domande).</a:t>
            </a: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g6d6ae7a809_0_84"/>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295" name="Google Shape;295;g6d6ae7a809_0_84"/>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19</a:t>
            </a:fld>
            <a:endParaRPr/>
          </a:p>
        </p:txBody>
      </p:sp>
      <p:sp>
        <p:nvSpPr>
          <p:cNvPr id="296" name="Google Shape;296;g6d6ae7a809_0_84"/>
          <p:cNvSpPr txBox="1"/>
          <p:nvPr/>
        </p:nvSpPr>
        <p:spPr>
          <a:xfrm>
            <a:off x="2887199" y="929950"/>
            <a:ext cx="31002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
        <p:nvSpPr>
          <p:cNvPr id="297" name="Google Shape;297;g6d6ae7a809_0_84"/>
          <p:cNvSpPr txBox="1"/>
          <p:nvPr/>
        </p:nvSpPr>
        <p:spPr>
          <a:xfrm>
            <a:off x="488350" y="1669525"/>
            <a:ext cx="8004600" cy="465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it-IT" sz="1800">
                <a:solidFill>
                  <a:srgbClr val="FF0000"/>
                </a:solidFill>
                <a:latin typeface="Verdana"/>
                <a:ea typeface="Verdana"/>
                <a:cs typeface="Verdana"/>
                <a:sym typeface="Verdana"/>
              </a:rPr>
              <a:t>NEW GENERATION COMMUNITY</a:t>
            </a:r>
            <a:endParaRPr sz="1800">
              <a:solidFill>
                <a:srgbClr val="FF0000"/>
              </a:solidFill>
              <a:latin typeface="Verdana"/>
              <a:ea typeface="Verdana"/>
              <a:cs typeface="Verdana"/>
              <a:sym typeface="Verdana"/>
            </a:endParaRPr>
          </a:p>
          <a:p>
            <a:pPr marL="0" lvl="0" indent="0" algn="ctr" rtl="0">
              <a:spcBef>
                <a:spcPts val="0"/>
              </a:spcBef>
              <a:spcAft>
                <a:spcPts val="0"/>
              </a:spcAft>
              <a:buNone/>
            </a:pPr>
            <a:r>
              <a:rPr lang="it-IT" sz="1800">
                <a:solidFill>
                  <a:srgbClr val="FF0000"/>
                </a:solidFill>
                <a:latin typeface="Verdana"/>
                <a:ea typeface="Verdana"/>
                <a:cs typeface="Verdana"/>
                <a:sym typeface="Verdana"/>
              </a:rPr>
              <a:t>(Curricolare)</a:t>
            </a:r>
            <a:endParaRPr sz="1800">
              <a:solidFill>
                <a:srgbClr val="FF0000"/>
              </a:solidFill>
              <a:latin typeface="Verdana"/>
              <a:ea typeface="Verdana"/>
              <a:cs typeface="Verdana"/>
              <a:sym typeface="Verdana"/>
            </a:endParaRPr>
          </a:p>
          <a:p>
            <a:pPr marL="0" lvl="0" indent="0" algn="just" rtl="0">
              <a:lnSpc>
                <a:spcPct val="115000"/>
              </a:lnSpc>
              <a:spcBef>
                <a:spcPts val="0"/>
              </a:spcBef>
              <a:spcAft>
                <a:spcPts val="0"/>
              </a:spcAft>
              <a:buNone/>
            </a:pPr>
            <a:r>
              <a:rPr lang="it-IT" sz="1800">
                <a:latin typeface="Verdana"/>
                <a:ea typeface="Verdana"/>
                <a:cs typeface="Verdana"/>
                <a:sym typeface="Verdana"/>
              </a:rPr>
              <a:t>Il progetto NGC nasce da una collaborazione tra CESVOL, CIPSS, EE.LL. e SCUOLE. La finalità principale del progetto è contrastare la povertà educativa e valorizzare le aree interne.</a:t>
            </a:r>
            <a:endParaRPr sz="1800">
              <a:latin typeface="Verdana"/>
              <a:ea typeface="Verdana"/>
              <a:cs typeface="Verdana"/>
              <a:sym typeface="Verdana"/>
            </a:endParaRPr>
          </a:p>
          <a:p>
            <a:pPr marL="0" lvl="0" indent="0" algn="just" rtl="0">
              <a:lnSpc>
                <a:spcPct val="115000"/>
              </a:lnSpc>
              <a:spcBef>
                <a:spcPts val="0"/>
              </a:spcBef>
              <a:spcAft>
                <a:spcPts val="0"/>
              </a:spcAft>
              <a:buNone/>
            </a:pPr>
            <a:r>
              <a:rPr lang="it-IT" sz="1800">
                <a:latin typeface="Verdana"/>
                <a:ea typeface="Verdana"/>
                <a:cs typeface="Verdana"/>
                <a:sym typeface="Verdana"/>
              </a:rPr>
              <a:t>Nel corso degli anni sono state varie e significative le attività proposte e messe in campo.</a:t>
            </a:r>
            <a:endParaRPr sz="1800">
              <a:latin typeface="Verdana"/>
              <a:ea typeface="Verdana"/>
              <a:cs typeface="Verdana"/>
              <a:sym typeface="Verdana"/>
            </a:endParaRPr>
          </a:p>
          <a:p>
            <a:pPr marL="0" lvl="0" indent="0" algn="just" rtl="0">
              <a:lnSpc>
                <a:spcPct val="115000"/>
              </a:lnSpc>
              <a:spcBef>
                <a:spcPts val="0"/>
              </a:spcBef>
              <a:spcAft>
                <a:spcPts val="0"/>
              </a:spcAft>
              <a:buNone/>
            </a:pPr>
            <a:r>
              <a:rPr lang="it-IT" sz="1800">
                <a:latin typeface="Verdana"/>
                <a:ea typeface="Verdana"/>
                <a:cs typeface="Verdana"/>
                <a:sym typeface="Verdana"/>
              </a:rPr>
              <a:t>Per gli anni scolastici 2019/20 e 2020/21 è prevista, a rotazione, all'interno dei vari plessi dell'I.C. " Attigliano/ Guardea, l'attivazione dei seguenti laboratori:</a:t>
            </a:r>
            <a:endParaRPr sz="1800">
              <a:latin typeface="Verdana"/>
              <a:ea typeface="Verdana"/>
              <a:cs typeface="Verdana"/>
              <a:sym typeface="Verdana"/>
            </a:endParaRPr>
          </a:p>
          <a:p>
            <a:pPr marL="0" lvl="0" indent="0" algn="just" rtl="0">
              <a:lnSpc>
                <a:spcPct val="115000"/>
              </a:lnSpc>
              <a:spcBef>
                <a:spcPts val="0"/>
              </a:spcBef>
              <a:spcAft>
                <a:spcPts val="0"/>
              </a:spcAft>
              <a:buNone/>
            </a:pPr>
            <a:r>
              <a:rPr lang="it-IT" sz="1800">
                <a:latin typeface="Verdana"/>
                <a:ea typeface="Verdana"/>
                <a:cs typeface="Verdana"/>
                <a:sym typeface="Verdana"/>
              </a:rPr>
              <a:t>- SPORTELLO D'ASCOLTO, condotto da psicologi abilitati, rivolto agli studenti della scuola secondaria.</a:t>
            </a:r>
            <a:endParaRPr sz="1800">
              <a:latin typeface="Verdana"/>
              <a:ea typeface="Verdana"/>
              <a:cs typeface="Verdana"/>
              <a:sym typeface="Verdana"/>
            </a:endParaRPr>
          </a:p>
          <a:p>
            <a:pPr marL="0" lvl="0" indent="0" algn="just" rtl="0">
              <a:lnSpc>
                <a:spcPct val="115000"/>
              </a:lnSpc>
              <a:spcBef>
                <a:spcPts val="0"/>
              </a:spcBef>
              <a:spcAft>
                <a:spcPts val="0"/>
              </a:spcAft>
              <a:buNone/>
            </a:pPr>
            <a:r>
              <a:rPr lang="it-IT" sz="1800">
                <a:latin typeface="Verdana"/>
                <a:ea typeface="Verdana"/>
                <a:cs typeface="Verdana"/>
                <a:sym typeface="Verdana"/>
              </a:rPr>
              <a:t>- LABORATORIO SUI SENTIMENTI, volto all'alfabetizzazione emotiva degli alunni della scuola primaria. </a:t>
            </a:r>
            <a:endParaRPr sz="1800">
              <a:latin typeface="Verdana"/>
              <a:ea typeface="Verdana"/>
              <a:cs typeface="Verdana"/>
              <a:sym typeface="Verdana"/>
            </a:endParaRPr>
          </a:p>
          <a:p>
            <a:pPr marL="0" lvl="0" indent="0" algn="just" rtl="0">
              <a:spcBef>
                <a:spcPts val="0"/>
              </a:spcBef>
              <a:spcAft>
                <a:spcPts val="0"/>
              </a:spcAft>
              <a:buNone/>
            </a:pPr>
            <a:r>
              <a:rPr lang="it-IT" sz="1800">
                <a:latin typeface="Verdana"/>
                <a:ea typeface="Verdana"/>
                <a:cs typeface="Verdana"/>
                <a:sym typeface="Verdana"/>
              </a:rPr>
              <a:t>.</a:t>
            </a: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a:p>
            <a:pPr marL="0" lvl="0" indent="0" algn="just" rtl="0">
              <a:spcBef>
                <a:spcPts val="0"/>
              </a:spcBef>
              <a:spcAft>
                <a:spcPts val="0"/>
              </a:spcAft>
              <a:buNone/>
            </a:pPr>
            <a:endParaRPr sz="1800">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
          <p:cNvSpPr/>
          <p:nvPr/>
        </p:nvSpPr>
        <p:spPr>
          <a:xfrm>
            <a:off x="679450" y="2698750"/>
            <a:ext cx="0" cy="2574925"/>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Verdana"/>
              <a:ea typeface="Verdana"/>
              <a:cs typeface="Verdana"/>
              <a:sym typeface="Verdana"/>
            </a:endParaRPr>
          </a:p>
        </p:txBody>
      </p:sp>
      <p:sp>
        <p:nvSpPr>
          <p:cNvPr id="152" name="Google Shape;152;p2"/>
          <p:cNvSpPr/>
          <p:nvPr/>
        </p:nvSpPr>
        <p:spPr>
          <a:xfrm>
            <a:off x="1979613" y="2636838"/>
            <a:ext cx="5076825"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400">
                <a:solidFill>
                  <a:schemeClr val="dk1"/>
                </a:solidFill>
                <a:latin typeface="Arial"/>
                <a:ea typeface="Arial"/>
                <a:cs typeface="Arial"/>
                <a:sym typeface="Arial"/>
              </a:rPr>
              <a:t>“La persona tra relazione ed educazione” </a:t>
            </a:r>
            <a:endParaRPr sz="2400">
              <a:solidFill>
                <a:srgbClr val="0000FF"/>
              </a:solidFill>
              <a:latin typeface="Verdana"/>
              <a:ea typeface="Verdana"/>
              <a:cs typeface="Verdana"/>
              <a:sym typeface="Verdana"/>
            </a:endParaRPr>
          </a:p>
        </p:txBody>
      </p:sp>
      <p:sp>
        <p:nvSpPr>
          <p:cNvPr id="153" name="Google Shape;153;p2"/>
          <p:cNvSpPr/>
          <p:nvPr/>
        </p:nvSpPr>
        <p:spPr>
          <a:xfrm>
            <a:off x="1619250" y="4724400"/>
            <a:ext cx="5797550" cy="92392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1800">
                <a:solidFill>
                  <a:schemeClr val="dk1"/>
                </a:solidFill>
                <a:latin typeface="Verdana"/>
                <a:ea typeface="Verdana"/>
                <a:cs typeface="Verdana"/>
                <a:sym typeface="Verdana"/>
              </a:rPr>
              <a:t>Anni scolastici </a:t>
            </a:r>
            <a:endParaRPr/>
          </a:p>
          <a:p>
            <a:pPr marL="0" marR="0" lvl="0" indent="0" algn="ctr" rtl="0">
              <a:spcBef>
                <a:spcPts val="0"/>
              </a:spcBef>
              <a:spcAft>
                <a:spcPts val="0"/>
              </a:spcAft>
              <a:buNone/>
            </a:pPr>
            <a:endParaRPr sz="1800">
              <a:solidFill>
                <a:schemeClr val="dk1"/>
              </a:solidFill>
              <a:latin typeface="Verdana"/>
              <a:ea typeface="Verdana"/>
              <a:cs typeface="Verdana"/>
              <a:sym typeface="Verdana"/>
            </a:endParaRPr>
          </a:p>
          <a:p>
            <a:pPr marL="0" marR="0" lvl="0" indent="0" algn="l" rtl="0">
              <a:spcBef>
                <a:spcPts val="0"/>
              </a:spcBef>
              <a:spcAft>
                <a:spcPts val="0"/>
              </a:spcAft>
              <a:buNone/>
            </a:pPr>
            <a:r>
              <a:rPr lang="it-IT" sz="1800">
                <a:solidFill>
                  <a:schemeClr val="dk1"/>
                </a:solidFill>
                <a:latin typeface="Verdana"/>
                <a:ea typeface="Verdana"/>
                <a:cs typeface="Verdana"/>
                <a:sym typeface="Verdana"/>
              </a:rPr>
              <a:t>	2019-2020 / 2020-2021 / 2021-2022</a:t>
            </a:r>
            <a:endParaRPr sz="1800">
              <a:solidFill>
                <a:schemeClr val="dk1"/>
              </a:solidFill>
              <a:latin typeface="Verdana"/>
              <a:ea typeface="Verdana"/>
              <a:cs typeface="Verdana"/>
              <a:sym typeface="Verdana"/>
            </a:endParaRPr>
          </a:p>
        </p:txBody>
      </p:sp>
      <p:sp>
        <p:nvSpPr>
          <p:cNvPr id="154" name="Google Shape;154;p2"/>
          <p:cNvSpPr txBox="1"/>
          <p:nvPr/>
        </p:nvSpPr>
        <p:spPr>
          <a:xfrm>
            <a:off x="250825" y="476250"/>
            <a:ext cx="8424863" cy="1066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3200">
                <a:solidFill>
                  <a:schemeClr val="dk1"/>
                </a:solidFill>
                <a:latin typeface="Verdana"/>
                <a:ea typeface="Verdana"/>
                <a:cs typeface="Verdana"/>
                <a:sym typeface="Verdana"/>
              </a:rPr>
              <a:t>PIANO TRIENNALE DELL’OFFERTA FORMATIVA</a:t>
            </a:r>
            <a:endParaRPr sz="3200">
              <a:solidFill>
                <a:schemeClr val="dk1"/>
              </a:solidFill>
              <a:latin typeface="Verdana"/>
              <a:ea typeface="Verdana"/>
              <a:cs typeface="Verdana"/>
              <a:sym typeface="Verdana"/>
            </a:endParaRPr>
          </a:p>
        </p:txBody>
      </p:sp>
      <p:sp>
        <p:nvSpPr>
          <p:cNvPr id="155" name="Google Shape;155;p2"/>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g6d6ae7a809_0_7"/>
          <p:cNvSpPr/>
          <p:nvPr/>
        </p:nvSpPr>
        <p:spPr>
          <a:xfrm>
            <a:off x="1116013" y="333375"/>
            <a:ext cx="7199400" cy="4605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303" name="Google Shape;303;g6d6ae7a809_0_7"/>
          <p:cNvSpPr txBox="1"/>
          <p:nvPr/>
        </p:nvSpPr>
        <p:spPr>
          <a:xfrm>
            <a:off x="539550" y="1278025"/>
            <a:ext cx="7589400" cy="5094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1600" dirty="0">
                <a:solidFill>
                  <a:srgbClr val="FF0000"/>
                </a:solidFill>
                <a:highlight>
                  <a:srgbClr val="FFFFFF"/>
                </a:highlight>
              </a:rPr>
              <a:t>                       </a:t>
            </a:r>
            <a:endParaRPr sz="1600" dirty="0">
              <a:solidFill>
                <a:srgbClr val="FF0000"/>
              </a:solidFill>
              <a:highlight>
                <a:srgbClr val="FFFFFF"/>
              </a:highlight>
            </a:endParaRPr>
          </a:p>
          <a:p>
            <a:pPr marL="0" marR="0" lvl="0" indent="0" algn="l" rtl="0">
              <a:spcBef>
                <a:spcPts val="0"/>
              </a:spcBef>
              <a:spcAft>
                <a:spcPts val="0"/>
              </a:spcAft>
              <a:buNone/>
            </a:pPr>
            <a:r>
              <a:rPr lang="it-IT" sz="1600" dirty="0">
                <a:solidFill>
                  <a:srgbClr val="FF0000"/>
                </a:solidFill>
                <a:highlight>
                  <a:srgbClr val="FFFFFF"/>
                </a:highlight>
              </a:rPr>
              <a:t>                       </a:t>
            </a:r>
            <a:r>
              <a:rPr lang="it-IT" sz="1800" dirty="0">
                <a:solidFill>
                  <a:srgbClr val="FF0000"/>
                </a:solidFill>
                <a:highlight>
                  <a:srgbClr val="FFFFFF"/>
                </a:highlight>
              </a:rPr>
              <a:t>Progetto </a:t>
            </a:r>
            <a:r>
              <a:rPr lang="it-IT" sz="1800" b="1" dirty="0">
                <a:solidFill>
                  <a:srgbClr val="FF0000"/>
                </a:solidFill>
                <a:highlight>
                  <a:srgbClr val="FFFFFF"/>
                </a:highlight>
              </a:rPr>
              <a:t>Lettori Madre Lingua</a:t>
            </a:r>
            <a:r>
              <a:rPr lang="it-IT" sz="1800" dirty="0">
                <a:solidFill>
                  <a:srgbClr val="FF0000"/>
                </a:solidFill>
                <a:highlight>
                  <a:srgbClr val="FFFFFF"/>
                </a:highlight>
              </a:rPr>
              <a:t> (Fondazione </a:t>
            </a:r>
            <a:r>
              <a:rPr lang="it-IT" sz="1800" dirty="0" err="1">
                <a:solidFill>
                  <a:srgbClr val="FF0000"/>
                </a:solidFill>
                <a:highlight>
                  <a:srgbClr val="FFFFFF"/>
                </a:highlight>
              </a:rPr>
              <a:t>Ca.Ri.T.</a:t>
            </a:r>
            <a:r>
              <a:rPr lang="it-IT" sz="1800" dirty="0">
                <a:solidFill>
                  <a:srgbClr val="FF0000"/>
                </a:solidFill>
                <a:highlight>
                  <a:srgbClr val="FFFFFF"/>
                </a:highlight>
              </a:rPr>
              <a:t>):</a:t>
            </a:r>
            <a:r>
              <a:rPr lang="it-IT" sz="1800" b="1" dirty="0">
                <a:solidFill>
                  <a:srgbClr val="FF0000"/>
                </a:solidFill>
                <a:highlight>
                  <a:srgbClr val="FFFFFF"/>
                </a:highlight>
              </a:rPr>
              <a:t> </a:t>
            </a:r>
            <a:endParaRPr sz="1800" b="1" dirty="0">
              <a:solidFill>
                <a:srgbClr val="FF0000"/>
              </a:solidFill>
              <a:highlight>
                <a:srgbClr val="FFFFFF"/>
              </a:highlight>
            </a:endParaRPr>
          </a:p>
          <a:p>
            <a:pPr marL="0" marR="0" lvl="0" indent="0" algn="l" rtl="0">
              <a:spcBef>
                <a:spcPts val="0"/>
              </a:spcBef>
              <a:spcAft>
                <a:spcPts val="0"/>
              </a:spcAft>
              <a:buNone/>
            </a:pPr>
            <a:r>
              <a:rPr lang="it-IT" sz="1800" b="1" dirty="0">
                <a:solidFill>
                  <a:srgbClr val="9900FF"/>
                </a:solidFill>
                <a:highlight>
                  <a:srgbClr val="FFFFFF"/>
                </a:highlight>
              </a:rPr>
              <a:t>                                 </a:t>
            </a:r>
            <a:r>
              <a:rPr lang="it-IT" sz="1800" b="1" dirty="0" err="1">
                <a:solidFill>
                  <a:srgbClr val="9900FF"/>
                </a:solidFill>
                <a:highlight>
                  <a:srgbClr val="FFFFFF"/>
                </a:highlight>
              </a:rPr>
              <a:t>Travel</a:t>
            </a:r>
            <a:r>
              <a:rPr lang="it-IT" sz="1800" b="1" dirty="0">
                <a:solidFill>
                  <a:srgbClr val="9900FF"/>
                </a:solidFill>
                <a:highlight>
                  <a:srgbClr val="FFFFFF"/>
                </a:highlight>
              </a:rPr>
              <a:t> </a:t>
            </a:r>
            <a:r>
              <a:rPr lang="it-IT" sz="1800" b="1" dirty="0" err="1">
                <a:solidFill>
                  <a:srgbClr val="9900FF"/>
                </a:solidFill>
                <a:highlight>
                  <a:srgbClr val="FFFFFF"/>
                </a:highlight>
              </a:rPr>
              <a:t>around</a:t>
            </a:r>
            <a:r>
              <a:rPr lang="it-IT" sz="1800" b="1" dirty="0">
                <a:solidFill>
                  <a:srgbClr val="9900FF"/>
                </a:solidFill>
                <a:highlight>
                  <a:srgbClr val="FFFFFF"/>
                </a:highlight>
              </a:rPr>
              <a:t> </a:t>
            </a:r>
            <a:r>
              <a:rPr lang="it-IT" sz="1800" b="1" dirty="0" err="1">
                <a:solidFill>
                  <a:srgbClr val="9900FF"/>
                </a:solidFill>
                <a:highlight>
                  <a:srgbClr val="FFFFFF"/>
                </a:highlight>
              </a:rPr>
              <a:t>les</a:t>
            </a:r>
            <a:r>
              <a:rPr lang="it-IT" sz="1800" b="1" dirty="0">
                <a:solidFill>
                  <a:srgbClr val="9900FF"/>
                </a:solidFill>
                <a:highlight>
                  <a:srgbClr val="FFFFFF"/>
                </a:highlight>
              </a:rPr>
              <a:t> </a:t>
            </a:r>
            <a:r>
              <a:rPr lang="it-IT" sz="1800" b="1" dirty="0" err="1">
                <a:solidFill>
                  <a:srgbClr val="9900FF"/>
                </a:solidFill>
                <a:highlight>
                  <a:srgbClr val="FFFFFF"/>
                </a:highlight>
              </a:rPr>
              <a:t>langues</a:t>
            </a:r>
            <a:r>
              <a:rPr lang="it-IT" sz="1800" b="1" dirty="0">
                <a:solidFill>
                  <a:srgbClr val="9900FF"/>
                </a:solidFill>
                <a:highlight>
                  <a:srgbClr val="FFFFFF"/>
                </a:highlight>
              </a:rPr>
              <a:t> </a:t>
            </a:r>
            <a:r>
              <a:rPr lang="it-IT" sz="1800" b="1" dirty="0" err="1">
                <a:solidFill>
                  <a:srgbClr val="9900FF"/>
                </a:solidFill>
                <a:highlight>
                  <a:srgbClr val="FFFFFF"/>
                </a:highlight>
              </a:rPr>
              <a:t>étrangères</a:t>
            </a:r>
            <a:endParaRPr sz="1800" b="1" dirty="0">
              <a:solidFill>
                <a:srgbClr val="9900FF"/>
              </a:solidFill>
              <a:highlight>
                <a:srgbClr val="FFFFFF"/>
              </a:highlight>
            </a:endParaRPr>
          </a:p>
          <a:p>
            <a:pPr marL="0" marR="0" lvl="0" indent="0" algn="ctr" rtl="0">
              <a:spcBef>
                <a:spcPts val="0"/>
              </a:spcBef>
              <a:spcAft>
                <a:spcPts val="0"/>
              </a:spcAft>
              <a:buNone/>
            </a:pPr>
            <a:r>
              <a:rPr lang="it-IT" sz="1800" b="1" dirty="0">
                <a:solidFill>
                  <a:srgbClr val="FF0000"/>
                </a:solidFill>
                <a:highlight>
                  <a:srgbClr val="FFFFFF"/>
                </a:highlight>
              </a:rPr>
              <a:t>(Curricolare/extracurricolare)</a:t>
            </a:r>
            <a:endParaRPr sz="1800" b="1" dirty="0">
              <a:solidFill>
                <a:srgbClr val="FF0000"/>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it-IT" sz="1100" dirty="0">
                <a:solidFill>
                  <a:schemeClr val="dk1"/>
                </a:solidFill>
                <a:highlight>
                  <a:srgbClr val="FFFFFF"/>
                </a:highlight>
              </a:rPr>
              <a:t> </a:t>
            </a:r>
            <a:endParaRPr dirty="0">
              <a:solidFill>
                <a:schemeClr val="dk1"/>
              </a:solidFill>
              <a:highlight>
                <a:srgbClr val="FFFFFF"/>
              </a:highlight>
            </a:endParaRPr>
          </a:p>
          <a:p>
            <a:pPr marL="457200" lvl="0" indent="-317500" algn="just" rtl="0">
              <a:lnSpc>
                <a:spcPct val="115000"/>
              </a:lnSpc>
              <a:spcBef>
                <a:spcPts val="800"/>
              </a:spcBef>
              <a:spcAft>
                <a:spcPts val="0"/>
              </a:spcAft>
              <a:buClr>
                <a:schemeClr val="dk1"/>
              </a:buClr>
              <a:buSzPts val="1400"/>
              <a:buChar char="●"/>
            </a:pPr>
            <a:r>
              <a:rPr lang="it-IT" sz="1600" b="1" dirty="0">
                <a:solidFill>
                  <a:srgbClr val="4A86E8"/>
                </a:solidFill>
                <a:highlight>
                  <a:srgbClr val="FFFFFF"/>
                </a:highlight>
              </a:rPr>
              <a:t>CLASSI QUINTE/</a:t>
            </a:r>
            <a:r>
              <a:rPr lang="it-IT" sz="1600" b="1" dirty="0" err="1">
                <a:solidFill>
                  <a:srgbClr val="4A86E8"/>
                </a:solidFill>
                <a:highlight>
                  <a:srgbClr val="FFFFFF"/>
                </a:highlight>
              </a:rPr>
              <a:t>QUINTE</a:t>
            </a:r>
            <a:r>
              <a:rPr lang="it-IT" sz="1600" b="1" dirty="0">
                <a:solidFill>
                  <a:srgbClr val="4A86E8"/>
                </a:solidFill>
                <a:highlight>
                  <a:srgbClr val="FFFFFF"/>
                </a:highlight>
              </a:rPr>
              <a:t> IN PLURICLASSE (Inglese-8 ore)</a:t>
            </a:r>
            <a:r>
              <a:rPr lang="it-IT" sz="1600" dirty="0">
                <a:solidFill>
                  <a:schemeClr val="dk1"/>
                </a:solidFill>
                <a:highlight>
                  <a:srgbClr val="FFFFFF"/>
                </a:highlight>
              </a:rPr>
              <a:t> - </a:t>
            </a:r>
            <a:r>
              <a:rPr lang="it-IT" sz="1600" b="1" dirty="0">
                <a:solidFill>
                  <a:schemeClr val="accent2"/>
                </a:solidFill>
                <a:highlight>
                  <a:srgbClr val="FFFFFF"/>
                </a:highlight>
              </a:rPr>
              <a:t>E-TWINNING:</a:t>
            </a:r>
            <a:r>
              <a:rPr lang="it-IT" dirty="0">
                <a:solidFill>
                  <a:schemeClr val="dk1"/>
                </a:solidFill>
                <a:highlight>
                  <a:srgbClr val="FFFFFF"/>
                </a:highlight>
              </a:rPr>
              <a:t> percorso didattico disciplinare o interdisciplinare collaborativo a distanza progettato e realizzato attraverso la Piattaforma online. Gli alunni, parte attiva del processo di lavoro, elaboreranno video/ tutorial delle attività svolte.</a:t>
            </a:r>
            <a:endParaRPr dirty="0">
              <a:solidFill>
                <a:schemeClr val="dk1"/>
              </a:solidFill>
              <a:highlight>
                <a:srgbClr val="FFFFFF"/>
              </a:highlight>
            </a:endParaRPr>
          </a:p>
          <a:p>
            <a:pPr marL="457200" lvl="0" indent="-317500" algn="just" rtl="0">
              <a:lnSpc>
                <a:spcPct val="115000"/>
              </a:lnSpc>
              <a:spcBef>
                <a:spcPts val="0"/>
              </a:spcBef>
              <a:spcAft>
                <a:spcPts val="0"/>
              </a:spcAft>
              <a:buClr>
                <a:schemeClr val="dk1"/>
              </a:buClr>
              <a:buSzPts val="1400"/>
              <a:buChar char="●"/>
            </a:pPr>
            <a:r>
              <a:rPr lang="it-IT" sz="1600" b="1" dirty="0">
                <a:solidFill>
                  <a:srgbClr val="FF00FF"/>
                </a:solidFill>
                <a:highlight>
                  <a:srgbClr val="FFFFFF"/>
                </a:highlight>
              </a:rPr>
              <a:t>CLASSI PRIME (Inglese o Francese- 12 ore)</a:t>
            </a:r>
            <a:r>
              <a:rPr lang="it-IT" sz="1600" b="1" dirty="0">
                <a:solidFill>
                  <a:schemeClr val="dk1"/>
                </a:solidFill>
                <a:highlight>
                  <a:srgbClr val="FFFFFF"/>
                </a:highlight>
              </a:rPr>
              <a:t> - </a:t>
            </a:r>
            <a:r>
              <a:rPr lang="it-IT" sz="1600" b="1" dirty="0">
                <a:solidFill>
                  <a:srgbClr val="FF00FF"/>
                </a:solidFill>
                <a:highlight>
                  <a:srgbClr val="FFFFFF"/>
                </a:highlight>
              </a:rPr>
              <a:t>ROLE PLAY</a:t>
            </a:r>
            <a:r>
              <a:rPr lang="it-IT" dirty="0">
                <a:solidFill>
                  <a:schemeClr val="dk1"/>
                </a:solidFill>
                <a:highlight>
                  <a:srgbClr val="FFFFFF"/>
                </a:highlight>
              </a:rPr>
              <a:t>: creazione di “veri” negozi: il ristorante, il supermercato, il negozio di abbigliamento, l’agenzia di viaggi, la cucina, etc. Progettazione e realizzazione di video/ tutorial delle attività svolte.</a:t>
            </a:r>
            <a:endParaRPr dirty="0">
              <a:solidFill>
                <a:schemeClr val="dk1"/>
              </a:solidFill>
              <a:highlight>
                <a:srgbClr val="FFFFFF"/>
              </a:highlight>
            </a:endParaRPr>
          </a:p>
          <a:p>
            <a:pPr marL="457200" lvl="0" indent="-317500" algn="just" rtl="0">
              <a:lnSpc>
                <a:spcPct val="115000"/>
              </a:lnSpc>
              <a:spcBef>
                <a:spcPts val="0"/>
              </a:spcBef>
              <a:spcAft>
                <a:spcPts val="0"/>
              </a:spcAft>
              <a:buClr>
                <a:schemeClr val="dk1"/>
              </a:buClr>
              <a:buSzPts val="1400"/>
              <a:buChar char="●"/>
            </a:pPr>
            <a:r>
              <a:rPr lang="it-IT" sz="1600" b="1" dirty="0">
                <a:solidFill>
                  <a:schemeClr val="accent3"/>
                </a:solidFill>
                <a:highlight>
                  <a:srgbClr val="FFFFFF"/>
                </a:highlight>
              </a:rPr>
              <a:t>CLASSI SECONDE (Inglese o Francese - 12 ore) - CLIL</a:t>
            </a:r>
            <a:r>
              <a:rPr lang="it-IT" dirty="0">
                <a:solidFill>
                  <a:schemeClr val="dk1"/>
                </a:solidFill>
                <a:highlight>
                  <a:srgbClr val="FFFFFF"/>
                </a:highlight>
              </a:rPr>
              <a:t>: La scelta di quali discipline veicolare in modalità CLIL dipenderà dalle caratteristiche della classe.</a:t>
            </a:r>
            <a:endParaRPr dirty="0">
              <a:solidFill>
                <a:schemeClr val="dk1"/>
              </a:solidFill>
              <a:highlight>
                <a:srgbClr val="FFFFFF"/>
              </a:highlight>
            </a:endParaRPr>
          </a:p>
          <a:p>
            <a:pPr marL="457200" lvl="0" indent="-330200" algn="just" rtl="0">
              <a:lnSpc>
                <a:spcPct val="115000"/>
              </a:lnSpc>
              <a:spcBef>
                <a:spcPts val="0"/>
              </a:spcBef>
              <a:spcAft>
                <a:spcPts val="0"/>
              </a:spcAft>
              <a:buClr>
                <a:srgbClr val="0000FF"/>
              </a:buClr>
              <a:buSzPts val="1600"/>
              <a:buChar char="●"/>
            </a:pPr>
            <a:r>
              <a:rPr lang="it-IT" sz="1600" b="1" dirty="0">
                <a:solidFill>
                  <a:srgbClr val="0000FF"/>
                </a:solidFill>
                <a:highlight>
                  <a:srgbClr val="FFFFFF"/>
                </a:highlight>
              </a:rPr>
              <a:t>CLASSI TERZE (Inglese - 12 ore) - PREPARAZIONE ALLA CERTIFICAZIONE CAMBRIDGE KET</a:t>
            </a:r>
            <a:endParaRPr sz="1600" b="1" dirty="0">
              <a:solidFill>
                <a:srgbClr val="0000FF"/>
              </a:solidFill>
              <a:highlight>
                <a:srgbClr val="FFFFFF"/>
              </a:highlight>
            </a:endParaRPr>
          </a:p>
          <a:p>
            <a:pPr marL="89999" lvl="0" indent="0" algn="just" rtl="0">
              <a:lnSpc>
                <a:spcPct val="115000"/>
              </a:lnSpc>
              <a:spcBef>
                <a:spcPts val="800"/>
              </a:spcBef>
              <a:spcAft>
                <a:spcPts val="0"/>
              </a:spcAft>
              <a:buNone/>
            </a:pPr>
            <a:r>
              <a:rPr lang="it-IT" dirty="0">
                <a:solidFill>
                  <a:schemeClr val="dk1"/>
                </a:solidFill>
                <a:highlight>
                  <a:srgbClr val="FFFFFF"/>
                </a:highlight>
              </a:rPr>
              <a:t>   </a:t>
            </a:r>
            <a:endParaRPr dirty="0">
              <a:solidFill>
                <a:schemeClr val="dk1"/>
              </a:solidFill>
              <a:highlight>
                <a:srgbClr val="FFFFFF"/>
              </a:highlight>
            </a:endParaRPr>
          </a:p>
          <a:p>
            <a:pPr marL="89999" lvl="0" indent="0" algn="just" rtl="0">
              <a:lnSpc>
                <a:spcPct val="115000"/>
              </a:lnSpc>
              <a:spcBef>
                <a:spcPts val="800"/>
              </a:spcBef>
              <a:spcAft>
                <a:spcPts val="0"/>
              </a:spcAft>
              <a:buNone/>
            </a:pPr>
            <a:r>
              <a:rPr lang="it-IT" dirty="0">
                <a:solidFill>
                  <a:schemeClr val="dk1"/>
                </a:solidFill>
                <a:highlight>
                  <a:srgbClr val="FFFFFF"/>
                </a:highlight>
              </a:rPr>
              <a:t>La suddivisione delle ore potrà subire variazioni nel rispetto del monte orario complessivo.</a:t>
            </a:r>
            <a:endParaRPr dirty="0">
              <a:solidFill>
                <a:schemeClr val="dk1"/>
              </a:solidFill>
              <a:highlight>
                <a:srgbClr val="FFFFFF"/>
              </a:highlight>
            </a:endParaRPr>
          </a:p>
          <a:p>
            <a:pPr marL="0" marR="0" lvl="0" indent="0" algn="l" rtl="0">
              <a:spcBef>
                <a:spcPts val="800"/>
              </a:spcBef>
              <a:spcAft>
                <a:spcPts val="0"/>
              </a:spcAft>
              <a:buNone/>
            </a:pPr>
            <a:endParaRPr dirty="0">
              <a:solidFill>
                <a:schemeClr val="dk1"/>
              </a:solidFill>
            </a:endParaRPr>
          </a:p>
          <a:p>
            <a:pPr marL="0" marR="0" lvl="0" indent="0" algn="l" rtl="0">
              <a:spcBef>
                <a:spcPts val="0"/>
              </a:spcBef>
              <a:spcAft>
                <a:spcPts val="0"/>
              </a:spcAft>
              <a:buNone/>
            </a:pPr>
            <a:endParaRPr sz="1800" dirty="0">
              <a:solidFill>
                <a:schemeClr val="dk1"/>
              </a:solidFill>
              <a:latin typeface="Verdana"/>
              <a:ea typeface="Verdana"/>
              <a:cs typeface="Verdana"/>
              <a:sym typeface="Verdana"/>
            </a:endParaRPr>
          </a:p>
          <a:p>
            <a:pPr marL="0" marR="0" lvl="0" indent="0" algn="l" rtl="0">
              <a:spcBef>
                <a:spcPts val="0"/>
              </a:spcBef>
              <a:spcAft>
                <a:spcPts val="0"/>
              </a:spcAft>
              <a:buNone/>
            </a:pPr>
            <a:r>
              <a:rPr lang="it-IT" sz="1800" dirty="0">
                <a:solidFill>
                  <a:schemeClr val="dk1"/>
                </a:solidFill>
                <a:latin typeface="Arial"/>
                <a:ea typeface="Arial"/>
                <a:cs typeface="Arial"/>
                <a:sym typeface="Arial"/>
              </a:rPr>
              <a:t> </a:t>
            </a:r>
            <a:endParaRPr dirty="0"/>
          </a:p>
          <a:p>
            <a:pPr marL="0" marR="0" lvl="0" indent="0" algn="l" rtl="0">
              <a:spcBef>
                <a:spcPts val="0"/>
              </a:spcBef>
              <a:spcAft>
                <a:spcPts val="0"/>
              </a:spcAft>
              <a:buNone/>
            </a:pPr>
            <a:r>
              <a:rPr lang="it-IT" sz="1800" dirty="0">
                <a:solidFill>
                  <a:schemeClr val="dk1"/>
                </a:solidFill>
                <a:latin typeface="Arial"/>
                <a:ea typeface="Arial"/>
                <a:cs typeface="Arial"/>
                <a:sym typeface="Arial"/>
              </a:rPr>
              <a:t> </a:t>
            </a:r>
            <a:endParaRPr dirty="0"/>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
        <p:nvSpPr>
          <p:cNvPr id="304" name="Google Shape;304;g6d6ae7a809_0_7"/>
          <p:cNvSpPr txBox="1">
            <a:spLocks noGrp="1"/>
          </p:cNvSpPr>
          <p:nvPr>
            <p:ph type="sldNum" idx="12"/>
          </p:nvPr>
        </p:nvSpPr>
        <p:spPr>
          <a:xfrm>
            <a:off x="8129016" y="5734050"/>
            <a:ext cx="609600" cy="5211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20</a:t>
            </a:fld>
            <a:endParaRPr/>
          </a:p>
        </p:txBody>
      </p:sp>
      <p:sp>
        <p:nvSpPr>
          <p:cNvPr id="305" name="Google Shape;305;g6d6ae7a809_0_7"/>
          <p:cNvSpPr txBox="1"/>
          <p:nvPr/>
        </p:nvSpPr>
        <p:spPr>
          <a:xfrm>
            <a:off x="2483768" y="908720"/>
            <a:ext cx="37443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1800">
                <a:solidFill>
                  <a:schemeClr val="dk1"/>
                </a:solidFill>
                <a:latin typeface="Arial"/>
                <a:ea typeface="Arial"/>
                <a:cs typeface="Arial"/>
                <a:sym typeface="Arial"/>
              </a:rPr>
              <a:t>PROGETTI D’ISTITUTO</a:t>
            </a:r>
            <a:endParaRPr sz="1800">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11"/>
          <p:cNvSpPr/>
          <p:nvPr/>
        </p:nvSpPr>
        <p:spPr>
          <a:xfrm>
            <a:off x="1116013" y="333375"/>
            <a:ext cx="7199312" cy="4603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311" name="Google Shape;311;p11"/>
          <p:cNvSpPr/>
          <p:nvPr/>
        </p:nvSpPr>
        <p:spPr>
          <a:xfrm>
            <a:off x="539552" y="1556792"/>
            <a:ext cx="7992888" cy="1014123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b="1">
                <a:solidFill>
                  <a:schemeClr val="dk1"/>
                </a:solidFill>
                <a:latin typeface="Arial"/>
                <a:ea typeface="Arial"/>
                <a:cs typeface="Arial"/>
                <a:sym typeface="Arial"/>
              </a:rPr>
              <a:t>Cittadinanza e Costituzione</a:t>
            </a:r>
            <a:endParaRPr sz="1800">
              <a:solidFill>
                <a:schemeClr val="dk1"/>
              </a:solidFill>
              <a:latin typeface="Arial"/>
              <a:ea typeface="Arial"/>
              <a:cs typeface="Arial"/>
              <a:sym typeface="Arial"/>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Sperimentiamo l’orto a scuola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A scuola in movimento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Puliamo il mondo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Differenziamoci e difendiamo l’ambiente (Attigliano)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Rugby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Progetto ambiente: conosciamo per salvare e proteggere (Lugnano)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Olio e farro: territorio, ambiente e tradizioni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Puliamo il mondo (Alviano, Guardea, Lugnano)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A scuola di energia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Ti rifiuto con affetto (Lugnano)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Unplugged (Giove,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AVIS (Giove)</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AVIS (Attigliano)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Alimentazione e sostenibilità ambientale (Attigliano)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Coloriamo la scuola (Attigliano)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Alberi bambini (Giove)</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Gemellaggio con la Somalia (Giove)</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Progetto Mini Volley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Progetto Rugby (Alviano)</a:t>
            </a:r>
            <a:endParaRPr/>
          </a:p>
        </p:txBody>
      </p:sp>
      <p:sp>
        <p:nvSpPr>
          <p:cNvPr id="312" name="Google Shape;312;p11"/>
          <p:cNvSpPr txBox="1"/>
          <p:nvPr/>
        </p:nvSpPr>
        <p:spPr>
          <a:xfrm>
            <a:off x="539552" y="764704"/>
            <a:ext cx="8136904"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DEL PLESSO/SCUOLA</a:t>
            </a:r>
            <a:endParaRPr/>
          </a:p>
          <a:p>
            <a:pPr marL="0" marR="0" lvl="0" indent="0" algn="ctr" rtl="0">
              <a:spcBef>
                <a:spcPts val="0"/>
              </a:spcBef>
              <a:spcAft>
                <a:spcPts val="0"/>
              </a:spcAft>
              <a:buNone/>
            </a:pPr>
            <a:r>
              <a:rPr lang="it-IT" sz="1800">
                <a:solidFill>
                  <a:schemeClr val="dk1"/>
                </a:solidFill>
                <a:latin typeface="Arial"/>
                <a:ea typeface="Arial"/>
                <a:cs typeface="Arial"/>
                <a:sym typeface="Arial"/>
              </a:rPr>
              <a:t>(lasciare solo progetti del plesso, specificando infanzia, primaria e secondaria</a:t>
            </a:r>
            <a:endParaRPr sz="1800">
              <a:solidFill>
                <a:schemeClr val="dk1"/>
              </a:solidFill>
              <a:latin typeface="Arial"/>
              <a:ea typeface="Arial"/>
              <a:cs typeface="Arial"/>
              <a:sym typeface="Arial"/>
            </a:endParaRPr>
          </a:p>
        </p:txBody>
      </p:sp>
      <p:sp>
        <p:nvSpPr>
          <p:cNvPr id="313" name="Google Shape;313;p11"/>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12"/>
          <p:cNvSpPr/>
          <p:nvPr/>
        </p:nvSpPr>
        <p:spPr>
          <a:xfrm>
            <a:off x="1116013" y="333375"/>
            <a:ext cx="7199312" cy="4603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319" name="Google Shape;319;p12"/>
          <p:cNvSpPr txBox="1"/>
          <p:nvPr/>
        </p:nvSpPr>
        <p:spPr>
          <a:xfrm>
            <a:off x="539552" y="764704"/>
            <a:ext cx="8136904"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DEL PLESSO/SCUOLA</a:t>
            </a:r>
            <a:endParaRPr/>
          </a:p>
          <a:p>
            <a:pPr marL="0" marR="0" lvl="0" indent="0" algn="ctr" rtl="0">
              <a:spcBef>
                <a:spcPts val="0"/>
              </a:spcBef>
              <a:spcAft>
                <a:spcPts val="0"/>
              </a:spcAft>
              <a:buNone/>
            </a:pPr>
            <a:r>
              <a:rPr lang="it-IT" sz="1800">
                <a:solidFill>
                  <a:schemeClr val="dk1"/>
                </a:solidFill>
                <a:latin typeface="Arial"/>
                <a:ea typeface="Arial"/>
                <a:cs typeface="Arial"/>
                <a:sym typeface="Arial"/>
              </a:rPr>
              <a:t>(lasciare solo progetti del plesso, specificando infanzia, primaria e secondaria</a:t>
            </a:r>
            <a:endParaRPr sz="1800">
              <a:solidFill>
                <a:schemeClr val="dk1"/>
              </a:solidFill>
              <a:latin typeface="Arial"/>
              <a:ea typeface="Arial"/>
              <a:cs typeface="Arial"/>
              <a:sym typeface="Arial"/>
            </a:endParaRPr>
          </a:p>
        </p:txBody>
      </p:sp>
      <p:sp>
        <p:nvSpPr>
          <p:cNvPr id="320" name="Google Shape;320;p12"/>
          <p:cNvSpPr txBox="1"/>
          <p:nvPr/>
        </p:nvSpPr>
        <p:spPr>
          <a:xfrm>
            <a:off x="1043608" y="1556792"/>
            <a:ext cx="7776864" cy="53553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b="1">
                <a:solidFill>
                  <a:schemeClr val="dk1"/>
                </a:solidFill>
                <a:latin typeface="Arial"/>
                <a:ea typeface="Arial"/>
                <a:cs typeface="Arial"/>
                <a:sym typeface="Arial"/>
              </a:rPr>
              <a:t>Area linguistica.</a:t>
            </a:r>
            <a:endParaRPr sz="1800">
              <a:solidFill>
                <a:schemeClr val="dk1"/>
              </a:solidFill>
              <a:latin typeface="Arial"/>
              <a:ea typeface="Arial"/>
              <a:cs typeface="Arial"/>
              <a:sym typeface="Arial"/>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Scopriamo... la lingua inglese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In biblioteca scopro e conosco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Giochiamo con la lingua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Ma un paese perfetto non lo abbiamo ancora trovato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Spegniamo il cellulare e accendiamo i libri (Attigliano)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E-twinning: my friend in Europe (Lungnano e Giove)</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CLIL: scienza in inglese (Attigliano)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Legger mente (Penna)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Progetto gemellaggio (Penna)</a:t>
            </a:r>
            <a:endParaRPr/>
          </a:p>
          <a:p>
            <a:pPr marL="0" marR="0" lvl="0" indent="0" algn="l" rtl="0">
              <a:spcBef>
                <a:spcPts val="0"/>
              </a:spcBef>
              <a:spcAft>
                <a:spcPts val="0"/>
              </a:spcAft>
              <a:buNone/>
            </a:pPr>
            <a:r>
              <a:rPr lang="it-IT" sz="1800">
                <a:solidFill>
                  <a:schemeClr val="dk1"/>
                </a:solidFill>
                <a:latin typeface="Arial"/>
                <a:ea typeface="Arial"/>
                <a:cs typeface="Arial"/>
                <a:sym typeface="Arial"/>
              </a:rPr>
              <a:t> </a:t>
            </a:r>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1" name="Google Shape;321;p12"/>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13"/>
          <p:cNvSpPr/>
          <p:nvPr/>
        </p:nvSpPr>
        <p:spPr>
          <a:xfrm>
            <a:off x="1116013" y="333375"/>
            <a:ext cx="7199312" cy="4603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327" name="Google Shape;327;p13"/>
          <p:cNvSpPr txBox="1"/>
          <p:nvPr/>
        </p:nvSpPr>
        <p:spPr>
          <a:xfrm>
            <a:off x="539552" y="764704"/>
            <a:ext cx="8136904"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DEL PLESSO/SCUOLA</a:t>
            </a:r>
            <a:endParaRPr/>
          </a:p>
          <a:p>
            <a:pPr marL="0" marR="0" lvl="0" indent="0" algn="ctr" rtl="0">
              <a:spcBef>
                <a:spcPts val="0"/>
              </a:spcBef>
              <a:spcAft>
                <a:spcPts val="0"/>
              </a:spcAft>
              <a:buNone/>
            </a:pPr>
            <a:r>
              <a:rPr lang="it-IT" sz="1800">
                <a:solidFill>
                  <a:schemeClr val="dk1"/>
                </a:solidFill>
                <a:latin typeface="Arial"/>
                <a:ea typeface="Arial"/>
                <a:cs typeface="Arial"/>
                <a:sym typeface="Arial"/>
              </a:rPr>
              <a:t>(lasciare solo progetti del plesso, specificando infanzia, primaria e secondaria</a:t>
            </a:r>
            <a:endParaRPr sz="1800">
              <a:solidFill>
                <a:schemeClr val="dk1"/>
              </a:solidFill>
              <a:latin typeface="Arial"/>
              <a:ea typeface="Arial"/>
              <a:cs typeface="Arial"/>
              <a:sym typeface="Arial"/>
            </a:endParaRPr>
          </a:p>
        </p:txBody>
      </p:sp>
      <p:sp>
        <p:nvSpPr>
          <p:cNvPr id="328" name="Google Shape;328;p13"/>
          <p:cNvSpPr txBox="1"/>
          <p:nvPr/>
        </p:nvSpPr>
        <p:spPr>
          <a:xfrm>
            <a:off x="683568" y="1556792"/>
            <a:ext cx="7776864" cy="10479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b="1">
                <a:solidFill>
                  <a:schemeClr val="dk1"/>
                </a:solidFill>
                <a:latin typeface="Arial"/>
                <a:ea typeface="Arial"/>
                <a:cs typeface="Arial"/>
                <a:sym typeface="Arial"/>
              </a:rPr>
              <a:t>Area affettiva e artistico-espressiva.</a:t>
            </a:r>
            <a:endParaRPr sz="1800">
              <a:solidFill>
                <a:schemeClr val="dk1"/>
              </a:solidFill>
              <a:latin typeface="Arial"/>
              <a:ea typeface="Arial"/>
              <a:cs typeface="Arial"/>
              <a:sym typeface="Arial"/>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Alla scoperta dei colori primari attraverso l’esperienza (Nido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In viaggio con Katré tra i pianeti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Classe in scena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Laboratorio teatrale scuola primaria (Lugnano)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Laboratorio teatrale (Lugnano)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Tutti in scena (Lugnano)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Parliamo e cantiamo in dialetto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Il murales. La Terra, la nostra oasi da proteggere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Progetto ponte (Attigliano)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Progetto accoglienza Scuola Infanzia Alviano</a:t>
            </a:r>
            <a:endParaRPr sz="1800">
              <a:solidFill>
                <a:schemeClr val="dk1"/>
              </a:solidFill>
              <a:latin typeface="Verdana"/>
              <a:ea typeface="Verdana"/>
              <a:cs typeface="Verdana"/>
              <a:sym typeface="Verdana"/>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Aggiungi un posto a tavola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Mercatini di Natale (Attigliano)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Progetto musichiamo (Alviano)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Progetto teatrale (Giove)</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Teatro insieme (Penna)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Araba Fenice (Guardea)</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Festa di Natale (Lugnano)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Iniziare l’anno con arte (Giove)</a:t>
            </a:r>
            <a:endParaRPr/>
          </a:p>
          <a:p>
            <a:pPr marL="0" marR="0" lvl="0" indent="0" algn="l" rtl="0">
              <a:spcBef>
                <a:spcPts val="0"/>
              </a:spcBef>
              <a:spcAft>
                <a:spcPts val="0"/>
              </a:spcAft>
              <a:buNone/>
            </a:pPr>
            <a:r>
              <a:rPr lang="it-IT" sz="1800">
                <a:solidFill>
                  <a:schemeClr val="dk1"/>
                </a:solidFill>
                <a:latin typeface="Arial"/>
                <a:ea typeface="Arial"/>
                <a:cs typeface="Arial"/>
                <a:sym typeface="Arial"/>
              </a:rPr>
              <a:t> </a:t>
            </a:r>
            <a:endParaRPr/>
          </a:p>
          <a:p>
            <a:pPr marL="0" marR="0" lvl="0" indent="0" algn="l" rtl="0">
              <a:spcBef>
                <a:spcPts val="0"/>
              </a:spcBef>
              <a:spcAft>
                <a:spcPts val="0"/>
              </a:spcAft>
              <a:buNone/>
            </a:pPr>
            <a:r>
              <a:rPr lang="it-IT" sz="1800">
                <a:solidFill>
                  <a:schemeClr val="dk1"/>
                </a:solidFill>
                <a:latin typeface="Arial"/>
                <a:ea typeface="Arial"/>
                <a:cs typeface="Arial"/>
                <a:sym typeface="Arial"/>
              </a:rPr>
              <a:t> </a:t>
            </a:r>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29" name="Google Shape;329;p13"/>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14"/>
          <p:cNvSpPr/>
          <p:nvPr/>
        </p:nvSpPr>
        <p:spPr>
          <a:xfrm>
            <a:off x="1116013" y="333375"/>
            <a:ext cx="7199312" cy="4603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2400">
                <a:solidFill>
                  <a:schemeClr val="dk1"/>
                </a:solidFill>
                <a:latin typeface="Verdana"/>
                <a:ea typeface="Verdana"/>
                <a:cs typeface="Verdana"/>
                <a:sym typeface="Verdana"/>
              </a:rPr>
              <a:t>AMPLIAMENTO DELL’OFFERTA FORMATIVA</a:t>
            </a:r>
            <a:endParaRPr sz="2400">
              <a:solidFill>
                <a:schemeClr val="dk1"/>
              </a:solidFill>
              <a:latin typeface="Verdana"/>
              <a:ea typeface="Verdana"/>
              <a:cs typeface="Verdana"/>
              <a:sym typeface="Verdana"/>
            </a:endParaRPr>
          </a:p>
        </p:txBody>
      </p:sp>
      <p:sp>
        <p:nvSpPr>
          <p:cNvPr id="335" name="Google Shape;335;p14"/>
          <p:cNvSpPr txBox="1"/>
          <p:nvPr/>
        </p:nvSpPr>
        <p:spPr>
          <a:xfrm>
            <a:off x="539552" y="764704"/>
            <a:ext cx="8136904"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1800">
                <a:solidFill>
                  <a:schemeClr val="dk1"/>
                </a:solidFill>
                <a:latin typeface="Arial"/>
                <a:ea typeface="Arial"/>
                <a:cs typeface="Arial"/>
                <a:sym typeface="Arial"/>
              </a:rPr>
              <a:t>PROGETTI DEL PLESSO/SCUOLA</a:t>
            </a:r>
            <a:endParaRPr/>
          </a:p>
          <a:p>
            <a:pPr marL="0" marR="0" lvl="0" indent="0" algn="ctr" rtl="0">
              <a:spcBef>
                <a:spcPts val="0"/>
              </a:spcBef>
              <a:spcAft>
                <a:spcPts val="0"/>
              </a:spcAft>
              <a:buNone/>
            </a:pPr>
            <a:r>
              <a:rPr lang="it-IT" sz="1800">
                <a:solidFill>
                  <a:schemeClr val="dk1"/>
                </a:solidFill>
                <a:latin typeface="Arial"/>
                <a:ea typeface="Arial"/>
                <a:cs typeface="Arial"/>
                <a:sym typeface="Arial"/>
              </a:rPr>
              <a:t>(lasciare solo progetti del plesso, specificando infanzia, primaria e secondaria</a:t>
            </a:r>
            <a:endParaRPr sz="1800">
              <a:solidFill>
                <a:schemeClr val="dk1"/>
              </a:solidFill>
              <a:latin typeface="Arial"/>
              <a:ea typeface="Arial"/>
              <a:cs typeface="Arial"/>
              <a:sym typeface="Arial"/>
            </a:endParaRPr>
          </a:p>
        </p:txBody>
      </p:sp>
      <p:sp>
        <p:nvSpPr>
          <p:cNvPr id="336" name="Google Shape;336;p14"/>
          <p:cNvSpPr txBox="1"/>
          <p:nvPr/>
        </p:nvSpPr>
        <p:spPr>
          <a:xfrm>
            <a:off x="683575" y="1556797"/>
            <a:ext cx="7776900" cy="1575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b="1">
                <a:solidFill>
                  <a:schemeClr val="dk1"/>
                </a:solidFill>
                <a:latin typeface="Arial"/>
                <a:ea typeface="Arial"/>
                <a:cs typeface="Arial"/>
                <a:sym typeface="Arial"/>
              </a:rPr>
              <a:t>Sicurezza.</a:t>
            </a:r>
            <a:endParaRPr sz="1800">
              <a:solidFill>
                <a:schemeClr val="dk1"/>
              </a:solidFill>
              <a:latin typeface="Arial"/>
              <a:ea typeface="Arial"/>
              <a:cs typeface="Arial"/>
              <a:sym typeface="Arial"/>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Sicurezza stradale (Attigliano)</a:t>
            </a:r>
            <a:endParaRPr/>
          </a:p>
          <a:p>
            <a:pPr marL="342900" marR="0" lvl="0" indent="-342900" algn="just" rtl="0">
              <a:lnSpc>
                <a:spcPct val="150000"/>
              </a:lnSpc>
              <a:spcBef>
                <a:spcPts val="600"/>
              </a:spcBef>
              <a:spcAft>
                <a:spcPts val="0"/>
              </a:spcAft>
              <a:buClr>
                <a:schemeClr val="dk1"/>
              </a:buClr>
              <a:buSzPts val="1800"/>
              <a:buFont typeface="Noto Sans Symbols"/>
              <a:buChar char="⮚"/>
            </a:pPr>
            <a:r>
              <a:rPr lang="it-IT" sz="1800">
                <a:solidFill>
                  <a:schemeClr val="dk1"/>
                </a:solidFill>
                <a:latin typeface="Verdana"/>
                <a:ea typeface="Verdana"/>
                <a:cs typeface="Verdana"/>
                <a:sym typeface="Verdana"/>
              </a:rPr>
              <a:t>Hands for life (Attigliano)</a:t>
            </a:r>
            <a:endParaRPr/>
          </a:p>
          <a:p>
            <a:pPr marL="0" marR="0" lvl="0" indent="0" algn="l" rtl="0">
              <a:spcBef>
                <a:spcPts val="0"/>
              </a:spcBef>
              <a:spcAft>
                <a:spcPts val="0"/>
              </a:spcAft>
              <a:buNone/>
            </a:pPr>
            <a:r>
              <a:rPr lang="it-IT" sz="1800">
                <a:solidFill>
                  <a:schemeClr val="dk1"/>
                </a:solidFill>
                <a:latin typeface="Arial"/>
                <a:ea typeface="Arial"/>
                <a:cs typeface="Arial"/>
                <a:sym typeface="Arial"/>
              </a:rPr>
              <a:t> </a:t>
            </a:r>
            <a:endParaRPr/>
          </a:p>
          <a:p>
            <a:pPr marL="0" marR="0" lvl="0" indent="0" algn="l" rtl="0">
              <a:spcBef>
                <a:spcPts val="0"/>
              </a:spcBef>
              <a:spcAft>
                <a:spcPts val="0"/>
              </a:spcAft>
              <a:buNone/>
            </a:pPr>
            <a:endParaRPr sz="1800">
              <a:solidFill>
                <a:schemeClr val="dk1"/>
              </a:solidFill>
              <a:latin typeface="Verdana"/>
              <a:ea typeface="Verdana"/>
              <a:cs typeface="Verdana"/>
              <a:sym typeface="Verdana"/>
            </a:endParaRPr>
          </a:p>
          <a:p>
            <a:pPr marL="0" marR="0" lvl="0" indent="0" algn="l" rtl="0">
              <a:spcBef>
                <a:spcPts val="0"/>
              </a:spcBef>
              <a:spcAft>
                <a:spcPts val="0"/>
              </a:spcAft>
              <a:buNone/>
            </a:pPr>
            <a:r>
              <a:rPr lang="it-IT" sz="1800">
                <a:solidFill>
                  <a:schemeClr val="dk1"/>
                </a:solidFill>
                <a:latin typeface="Arial"/>
                <a:ea typeface="Arial"/>
                <a:cs typeface="Arial"/>
                <a:sym typeface="Arial"/>
              </a:rPr>
              <a:t> </a:t>
            </a:r>
            <a:endParaRPr/>
          </a:p>
          <a:p>
            <a:pPr marL="0" marR="0" lvl="0" indent="0" algn="l" rtl="0">
              <a:spcBef>
                <a:spcPts val="0"/>
              </a:spcBef>
              <a:spcAft>
                <a:spcPts val="0"/>
              </a:spcAft>
              <a:buNone/>
            </a:pPr>
            <a:r>
              <a:rPr lang="it-IT" sz="1800">
                <a:solidFill>
                  <a:schemeClr val="dk1"/>
                </a:solidFill>
                <a:latin typeface="Arial"/>
                <a:ea typeface="Arial"/>
                <a:cs typeface="Arial"/>
                <a:sym typeface="Arial"/>
              </a:rPr>
              <a:t> </a:t>
            </a:r>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337" name="Google Shape;337;p14"/>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15"/>
          <p:cNvSpPr/>
          <p:nvPr/>
        </p:nvSpPr>
        <p:spPr>
          <a:xfrm>
            <a:off x="900113" y="549275"/>
            <a:ext cx="7488237" cy="4603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400">
                <a:solidFill>
                  <a:schemeClr val="dk1"/>
                </a:solidFill>
                <a:latin typeface="Verdana"/>
                <a:ea typeface="Verdana"/>
                <a:cs typeface="Verdana"/>
                <a:sym typeface="Verdana"/>
              </a:rPr>
              <a:t>RAPPORTI SCUOLA-FAMIGLIA</a:t>
            </a:r>
            <a:endParaRPr sz="2400">
              <a:solidFill>
                <a:schemeClr val="dk1"/>
              </a:solidFill>
              <a:latin typeface="Verdana"/>
              <a:ea typeface="Verdana"/>
              <a:cs typeface="Verdana"/>
              <a:sym typeface="Verdana"/>
            </a:endParaRPr>
          </a:p>
        </p:txBody>
      </p:sp>
      <p:sp>
        <p:nvSpPr>
          <p:cNvPr id="343" name="Google Shape;343;p15"/>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25</a:t>
            </a:fld>
            <a:endParaRPr/>
          </a:p>
        </p:txBody>
      </p:sp>
      <p:sp>
        <p:nvSpPr>
          <p:cNvPr id="344" name="Google Shape;344;p15"/>
          <p:cNvSpPr txBox="1"/>
          <p:nvPr/>
        </p:nvSpPr>
        <p:spPr>
          <a:xfrm>
            <a:off x="329100" y="1099425"/>
            <a:ext cx="8344200" cy="5626500"/>
          </a:xfrm>
          <a:prstGeom prst="rect">
            <a:avLst/>
          </a:prstGeom>
          <a:noFill/>
          <a:ln>
            <a:noFill/>
          </a:ln>
        </p:spPr>
        <p:txBody>
          <a:bodyPr spcFirstLastPara="1" wrap="square" lIns="91425" tIns="91425" rIns="91425" bIns="91425" anchor="t" anchorCtr="0">
            <a:noAutofit/>
          </a:bodyPr>
          <a:lstStyle/>
          <a:p>
            <a:pPr marL="457200" lvl="0" indent="-330200" algn="l" rtl="0">
              <a:spcBef>
                <a:spcPts val="0"/>
              </a:spcBef>
              <a:spcAft>
                <a:spcPts val="0"/>
              </a:spcAft>
              <a:buSzPts val="1600"/>
              <a:buFont typeface="Verdana"/>
              <a:buChar char="-"/>
            </a:pPr>
            <a:r>
              <a:rPr lang="it-IT" sz="1600" dirty="0">
                <a:latin typeface="Verdana"/>
                <a:ea typeface="Verdana"/>
                <a:cs typeface="Verdana"/>
                <a:sym typeface="Verdana"/>
              </a:rPr>
              <a:t>“</a:t>
            </a:r>
            <a:r>
              <a:rPr lang="it-IT" sz="1600" b="1" dirty="0">
                <a:latin typeface="Verdana"/>
                <a:ea typeface="Verdana"/>
                <a:cs typeface="Verdana"/>
                <a:sym typeface="Verdana"/>
              </a:rPr>
              <a:t>Patto educativo di corresponsabilità</a:t>
            </a:r>
            <a:r>
              <a:rPr lang="it-IT" sz="1600" dirty="0">
                <a:latin typeface="Verdana"/>
                <a:ea typeface="Verdana"/>
                <a:cs typeface="Verdana"/>
                <a:sym typeface="Verdana"/>
              </a:rPr>
              <a:t>": impegna reciprocamente i docenti, i genitori, gli studenti e il personale ATA. </a:t>
            </a:r>
            <a:endParaRPr sz="1600" dirty="0">
              <a:latin typeface="Verdana"/>
              <a:ea typeface="Verdana"/>
              <a:cs typeface="Verdana"/>
              <a:sym typeface="Verdana"/>
            </a:endParaRPr>
          </a:p>
          <a:p>
            <a:pPr marL="457200" lvl="0" indent="-330200" algn="l" rtl="0">
              <a:spcBef>
                <a:spcPts val="0"/>
              </a:spcBef>
              <a:spcAft>
                <a:spcPts val="0"/>
              </a:spcAft>
              <a:buSzPts val="1600"/>
              <a:buFont typeface="Verdana"/>
              <a:buChar char="-"/>
            </a:pPr>
            <a:r>
              <a:rPr lang="it-IT" sz="1600" dirty="0">
                <a:latin typeface="Verdana"/>
                <a:ea typeface="Verdana"/>
                <a:cs typeface="Verdana"/>
                <a:sym typeface="Verdana"/>
              </a:rPr>
              <a:t>Riunioni dei </a:t>
            </a:r>
            <a:r>
              <a:rPr lang="it-IT" sz="1600" b="1" dirty="0">
                <a:latin typeface="Verdana"/>
                <a:ea typeface="Verdana"/>
                <a:cs typeface="Verdana"/>
                <a:sym typeface="Verdana"/>
              </a:rPr>
              <a:t>consigli </a:t>
            </a:r>
            <a:r>
              <a:rPr lang="it-IT" sz="1600" dirty="0">
                <a:latin typeface="Verdana"/>
                <a:ea typeface="Verdana"/>
                <a:cs typeface="Verdana"/>
                <a:sym typeface="Verdana"/>
              </a:rPr>
              <a:t>di intersezione, di interclasse e di classe, (rappresentanti dei genitori eletti all'inizio dell'anno scolastico) </a:t>
            </a:r>
            <a:endParaRPr sz="1600" dirty="0">
              <a:latin typeface="Verdana"/>
              <a:ea typeface="Verdana"/>
              <a:cs typeface="Verdana"/>
              <a:sym typeface="Verdana"/>
            </a:endParaRPr>
          </a:p>
          <a:p>
            <a:pPr marL="457200" lvl="0" indent="-330200" algn="l" rtl="0">
              <a:spcBef>
                <a:spcPts val="0"/>
              </a:spcBef>
              <a:spcAft>
                <a:spcPts val="0"/>
              </a:spcAft>
              <a:buSzPts val="1600"/>
              <a:buFont typeface="Verdana"/>
              <a:buChar char="-"/>
            </a:pPr>
            <a:r>
              <a:rPr lang="it-IT" sz="1600" b="1" dirty="0">
                <a:latin typeface="Verdana"/>
                <a:ea typeface="Verdana"/>
                <a:cs typeface="Verdana"/>
                <a:sym typeface="Verdana"/>
              </a:rPr>
              <a:t>Incontri individuali</a:t>
            </a:r>
            <a:r>
              <a:rPr lang="it-IT" sz="1600" dirty="0">
                <a:latin typeface="Verdana"/>
                <a:ea typeface="Verdana"/>
                <a:cs typeface="Verdana"/>
                <a:sym typeface="Verdana"/>
              </a:rPr>
              <a:t> due volte l'anno, a metà quadrimestre, </a:t>
            </a:r>
            <a:r>
              <a:rPr lang="it-IT" sz="1600" b="1" dirty="0">
                <a:latin typeface="Verdana"/>
                <a:ea typeface="Verdana"/>
                <a:cs typeface="Verdana"/>
                <a:sym typeface="Verdana"/>
              </a:rPr>
              <a:t>in orario pomeridiano</a:t>
            </a:r>
            <a:r>
              <a:rPr lang="it-IT" sz="1600" dirty="0">
                <a:latin typeface="Verdana"/>
                <a:ea typeface="Verdana"/>
                <a:cs typeface="Verdana"/>
                <a:sym typeface="Verdana"/>
              </a:rPr>
              <a:t>. </a:t>
            </a:r>
            <a:endParaRPr sz="1600" dirty="0">
              <a:latin typeface="Verdana"/>
              <a:ea typeface="Verdana"/>
              <a:cs typeface="Verdana"/>
              <a:sym typeface="Verdana"/>
            </a:endParaRPr>
          </a:p>
          <a:p>
            <a:pPr marL="457200" lvl="0" indent="-330200" algn="l" rtl="0">
              <a:spcBef>
                <a:spcPts val="0"/>
              </a:spcBef>
              <a:spcAft>
                <a:spcPts val="0"/>
              </a:spcAft>
              <a:buSzPts val="1600"/>
              <a:buFont typeface="Verdana"/>
              <a:buChar char="-"/>
            </a:pPr>
            <a:r>
              <a:rPr lang="it-IT" sz="1600" b="1" dirty="0">
                <a:latin typeface="Verdana"/>
                <a:ea typeface="Verdana"/>
                <a:cs typeface="Verdana"/>
                <a:sym typeface="Verdana"/>
              </a:rPr>
              <a:t>Incontri individuali in orario antimeridiano</a:t>
            </a:r>
            <a:r>
              <a:rPr lang="it-IT" sz="1600" dirty="0">
                <a:latin typeface="Verdana"/>
                <a:ea typeface="Verdana"/>
                <a:cs typeface="Verdana"/>
                <a:sym typeface="Verdana"/>
              </a:rPr>
              <a:t>, previo appuntamento, anche mediante il diario degli alunni, sulla base dell'orario personale dei singoli docenti. </a:t>
            </a:r>
            <a:endParaRPr sz="1600" dirty="0">
              <a:latin typeface="Verdana"/>
              <a:ea typeface="Verdana"/>
              <a:cs typeface="Verdana"/>
              <a:sym typeface="Verdana"/>
            </a:endParaRPr>
          </a:p>
          <a:p>
            <a:pPr marL="457200" lvl="0" indent="-330200" algn="l" rtl="0">
              <a:spcBef>
                <a:spcPts val="0"/>
              </a:spcBef>
              <a:spcAft>
                <a:spcPts val="0"/>
              </a:spcAft>
              <a:buSzPts val="1600"/>
              <a:buFont typeface="Verdana"/>
              <a:buChar char="-"/>
            </a:pPr>
            <a:r>
              <a:rPr lang="it-IT" sz="1600" dirty="0">
                <a:latin typeface="Verdana"/>
                <a:ea typeface="Verdana"/>
                <a:cs typeface="Verdana"/>
                <a:sym typeface="Verdana"/>
              </a:rPr>
              <a:t>Scuola dell'infanzia e scuola primaria:  ricevimento straordinario, previo appuntamento, il mercoledì pomeriggio, al termine della programmazione. </a:t>
            </a:r>
            <a:endParaRPr sz="1600" dirty="0">
              <a:latin typeface="Verdana"/>
              <a:ea typeface="Verdana"/>
              <a:cs typeface="Verdana"/>
              <a:sym typeface="Verdana"/>
            </a:endParaRPr>
          </a:p>
          <a:p>
            <a:pPr marL="457200" lvl="0" indent="-330200" algn="l" rtl="0">
              <a:spcBef>
                <a:spcPts val="0"/>
              </a:spcBef>
              <a:spcAft>
                <a:spcPts val="0"/>
              </a:spcAft>
              <a:buSzPts val="1600"/>
              <a:buFont typeface="Verdana"/>
              <a:buChar char="-"/>
            </a:pPr>
            <a:r>
              <a:rPr lang="it-IT" sz="1600" dirty="0">
                <a:latin typeface="Verdana"/>
                <a:ea typeface="Verdana"/>
                <a:cs typeface="Verdana"/>
                <a:sym typeface="Verdana"/>
              </a:rPr>
              <a:t>I singoli docenti o i coordinatori delle classi provvedono, comunque, a convocare tempestivamente i genitori per un colloquio qualora ravvisino elementi di criticità.</a:t>
            </a:r>
            <a:endParaRPr sz="1600" dirty="0">
              <a:latin typeface="Verdana"/>
              <a:ea typeface="Verdana"/>
              <a:cs typeface="Verdana"/>
              <a:sym typeface="Verdana"/>
            </a:endParaRPr>
          </a:p>
          <a:p>
            <a:pPr marL="457200" lvl="0" indent="0" algn="l" rtl="0">
              <a:spcBef>
                <a:spcPts val="0"/>
              </a:spcBef>
              <a:spcAft>
                <a:spcPts val="0"/>
              </a:spcAft>
              <a:buNone/>
            </a:pPr>
            <a:endParaRPr sz="1600" dirty="0">
              <a:latin typeface="Verdana"/>
              <a:ea typeface="Verdana"/>
              <a:cs typeface="Verdana"/>
              <a:sym typeface="Verdana"/>
            </a:endParaRPr>
          </a:p>
          <a:p>
            <a:pPr marL="0" lvl="0" indent="0" algn="l" rtl="0">
              <a:spcBef>
                <a:spcPts val="0"/>
              </a:spcBef>
              <a:spcAft>
                <a:spcPts val="0"/>
              </a:spcAft>
              <a:buClr>
                <a:schemeClr val="dk1"/>
              </a:buClr>
              <a:buSzPts val="1100"/>
              <a:buFont typeface="Arial"/>
              <a:buNone/>
            </a:pPr>
            <a:r>
              <a:rPr lang="it-IT" sz="1600" b="1" dirty="0">
                <a:latin typeface="Verdana"/>
                <a:ea typeface="Verdana"/>
                <a:cs typeface="Verdana"/>
                <a:sym typeface="Verdana"/>
              </a:rPr>
              <a:t>REGISTRO ELETTRONICO</a:t>
            </a:r>
            <a:r>
              <a:rPr lang="it-IT" sz="1600" dirty="0">
                <a:latin typeface="Verdana"/>
                <a:ea typeface="Verdana"/>
                <a:cs typeface="Verdana"/>
                <a:sym typeface="Verdana"/>
              </a:rPr>
              <a:t>: informazione sulle attività educative e didattiche, sul comportamento, sui compiti assegnati (scuola primaria e secondaria di primo grado), sulla valutazione periodica (scuola secondaria di primo grado) e finale (scuola primaria e secondaria di primo grado).</a:t>
            </a:r>
            <a:endParaRPr sz="1600" dirty="0">
              <a:latin typeface="Verdana"/>
              <a:ea typeface="Verdana"/>
              <a:cs typeface="Verdana"/>
              <a:sym typeface="Verdan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16"/>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26</a:t>
            </a:fld>
            <a:endParaRPr/>
          </a:p>
        </p:txBody>
      </p:sp>
      <p:sp>
        <p:nvSpPr>
          <p:cNvPr id="350" name="Google Shape;350;p16"/>
          <p:cNvSpPr/>
          <p:nvPr/>
        </p:nvSpPr>
        <p:spPr>
          <a:xfrm>
            <a:off x="899563" y="549150"/>
            <a:ext cx="7488300" cy="10386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400" dirty="0">
                <a:solidFill>
                  <a:schemeClr val="dk1"/>
                </a:solidFill>
                <a:latin typeface="Verdana"/>
                <a:ea typeface="Verdana"/>
                <a:cs typeface="Verdana"/>
                <a:sym typeface="Verdana"/>
              </a:rPr>
              <a:t>SERVIZI IN COLLABORAZIONE CON AMMINISTRAZIONI COMUNALI</a:t>
            </a:r>
            <a:endParaRPr sz="2400" dirty="0">
              <a:solidFill>
                <a:schemeClr val="dk1"/>
              </a:solidFill>
              <a:latin typeface="Verdana"/>
              <a:ea typeface="Verdana"/>
              <a:cs typeface="Verdana"/>
              <a:sym typeface="Verdana"/>
            </a:endParaRPr>
          </a:p>
        </p:txBody>
      </p:sp>
      <p:sp>
        <p:nvSpPr>
          <p:cNvPr id="351" name="Google Shape;351;p16"/>
          <p:cNvSpPr txBox="1"/>
          <p:nvPr/>
        </p:nvSpPr>
        <p:spPr>
          <a:xfrm>
            <a:off x="1151620" y="2149276"/>
            <a:ext cx="6840900" cy="646200"/>
          </a:xfrm>
          <a:prstGeom prst="rect">
            <a:avLst/>
          </a:prstGeom>
          <a:noFill/>
          <a:ln>
            <a:noFill/>
          </a:ln>
        </p:spPr>
        <p:txBody>
          <a:bodyPr spcFirstLastPara="1" wrap="square" lIns="91425" tIns="45700" rIns="91425" bIns="45700" anchor="t" anchorCtr="0">
            <a:spAutoFit/>
          </a:bodyPr>
          <a:lstStyle/>
          <a:p>
            <a:pPr marL="457200" marR="0" lvl="0" indent="-114300" algn="l" rtl="0">
              <a:spcBef>
                <a:spcPts val="0"/>
              </a:spcBef>
              <a:spcAft>
                <a:spcPts val="0"/>
              </a:spcAft>
              <a:buClr>
                <a:schemeClr val="dk1"/>
              </a:buClr>
              <a:buSzPts val="1800"/>
              <a:buFont typeface="Arial"/>
              <a:buChar char="●"/>
            </a:pPr>
            <a:r>
              <a:rPr lang="it-IT" sz="1800">
                <a:solidFill>
                  <a:schemeClr val="dk1"/>
                </a:solidFill>
              </a:rPr>
              <a:t>   </a:t>
            </a:r>
            <a:r>
              <a:rPr lang="it-IT" sz="1800">
                <a:solidFill>
                  <a:schemeClr val="dk1"/>
                </a:solidFill>
                <a:latin typeface="Arial"/>
                <a:ea typeface="Arial"/>
                <a:cs typeface="Arial"/>
                <a:sym typeface="Arial"/>
              </a:rPr>
              <a:t>Mensa scolastica</a:t>
            </a:r>
            <a:endParaRPr/>
          </a:p>
          <a:p>
            <a:pPr marL="457200" marR="0" lvl="0" indent="-114300" algn="l" rtl="0">
              <a:spcBef>
                <a:spcPts val="0"/>
              </a:spcBef>
              <a:spcAft>
                <a:spcPts val="0"/>
              </a:spcAft>
              <a:buClr>
                <a:schemeClr val="dk1"/>
              </a:buClr>
              <a:buSzPts val="1800"/>
              <a:buFont typeface="Arial"/>
              <a:buChar char="●"/>
            </a:pPr>
            <a:r>
              <a:rPr lang="it-IT" sz="1800">
                <a:solidFill>
                  <a:schemeClr val="dk1"/>
                </a:solidFill>
              </a:rPr>
              <a:t>   </a:t>
            </a:r>
            <a:r>
              <a:rPr lang="it-IT" sz="1800">
                <a:solidFill>
                  <a:schemeClr val="dk1"/>
                </a:solidFill>
                <a:latin typeface="Arial"/>
                <a:ea typeface="Arial"/>
                <a:cs typeface="Arial"/>
                <a:sym typeface="Arial"/>
              </a:rPr>
              <a:t>Trasporto scolastico</a:t>
            </a:r>
            <a:endParaRPr sz="1800">
              <a:solidFill>
                <a:schemeClr val="dk1"/>
              </a:solidFill>
              <a:latin typeface="Arial"/>
              <a:ea typeface="Arial"/>
              <a:cs typeface="Arial"/>
              <a:sym typeface="Arial"/>
            </a:endParaRPr>
          </a:p>
        </p:txBody>
      </p:sp>
      <p:sp>
        <p:nvSpPr>
          <p:cNvPr id="352" name="Google Shape;352;p16"/>
          <p:cNvSpPr/>
          <p:nvPr/>
        </p:nvSpPr>
        <p:spPr>
          <a:xfrm>
            <a:off x="899592" y="3356992"/>
            <a:ext cx="7488237" cy="4603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400">
                <a:solidFill>
                  <a:schemeClr val="dk1"/>
                </a:solidFill>
                <a:latin typeface="Verdana"/>
                <a:ea typeface="Verdana"/>
                <a:cs typeface="Verdana"/>
                <a:sym typeface="Verdana"/>
              </a:rPr>
              <a:t>CONTRIBUTO VOLONTARIO E ASSICURAZIONE</a:t>
            </a:r>
            <a:endParaRPr sz="2400">
              <a:solidFill>
                <a:schemeClr val="dk1"/>
              </a:solidFill>
              <a:latin typeface="Verdana"/>
              <a:ea typeface="Verdana"/>
              <a:cs typeface="Verdana"/>
              <a:sym typeface="Verdana"/>
            </a:endParaRPr>
          </a:p>
        </p:txBody>
      </p:sp>
      <p:sp>
        <p:nvSpPr>
          <p:cNvPr id="353" name="Google Shape;353;p16"/>
          <p:cNvSpPr txBox="1"/>
          <p:nvPr/>
        </p:nvSpPr>
        <p:spPr>
          <a:xfrm>
            <a:off x="1223250" y="4477975"/>
            <a:ext cx="6840900" cy="1403400"/>
          </a:xfrm>
          <a:prstGeom prst="rect">
            <a:avLst/>
          </a:prstGeom>
          <a:noFill/>
          <a:ln>
            <a:noFill/>
          </a:ln>
        </p:spPr>
        <p:txBody>
          <a:bodyPr spcFirstLastPara="1" wrap="square" lIns="91425" tIns="45700" rIns="91425" bIns="45700" anchor="t" anchorCtr="0">
            <a:noAutofit/>
          </a:bodyPr>
          <a:lstStyle/>
          <a:p>
            <a:pPr marL="457200" marR="0" lvl="0" indent="-114300" algn="l" rtl="0">
              <a:spcBef>
                <a:spcPts val="0"/>
              </a:spcBef>
              <a:spcAft>
                <a:spcPts val="0"/>
              </a:spcAft>
              <a:buClr>
                <a:schemeClr val="dk1"/>
              </a:buClr>
              <a:buSzPts val="1800"/>
              <a:buFont typeface="Verdana"/>
              <a:buChar char="●"/>
            </a:pPr>
            <a:r>
              <a:rPr lang="it-IT" sz="1800">
                <a:solidFill>
                  <a:schemeClr val="dk1"/>
                </a:solidFill>
                <a:latin typeface="Verdana"/>
                <a:ea typeface="Verdana"/>
                <a:cs typeface="Verdana"/>
                <a:sym typeface="Verdana"/>
              </a:rPr>
              <a:t>  Contributo </a:t>
            </a:r>
            <a:r>
              <a:rPr lang="it-IT" sz="1800" u="sng">
                <a:solidFill>
                  <a:schemeClr val="dk1"/>
                </a:solidFill>
                <a:latin typeface="Verdana"/>
                <a:ea typeface="Verdana"/>
                <a:cs typeface="Verdana"/>
                <a:sym typeface="Verdana"/>
              </a:rPr>
              <a:t>volontario</a:t>
            </a:r>
            <a:r>
              <a:rPr lang="it-IT" sz="1800">
                <a:solidFill>
                  <a:schemeClr val="dk1"/>
                </a:solidFill>
                <a:latin typeface="Verdana"/>
                <a:ea typeface="Verdana"/>
                <a:cs typeface="Verdana"/>
                <a:sym typeface="Verdana"/>
              </a:rPr>
              <a:t>: 15 </a:t>
            </a:r>
            <a:r>
              <a:rPr lang="it-IT">
                <a:solidFill>
                  <a:schemeClr val="dk1"/>
                </a:solidFill>
                <a:latin typeface="Verdana"/>
                <a:ea typeface="Verdana"/>
                <a:cs typeface="Verdana"/>
                <a:sym typeface="Verdana"/>
              </a:rPr>
              <a:t>€</a:t>
            </a:r>
            <a:endParaRPr sz="1800">
              <a:solidFill>
                <a:schemeClr val="dk1"/>
              </a:solidFill>
              <a:latin typeface="Verdana"/>
              <a:ea typeface="Verdana"/>
              <a:cs typeface="Verdana"/>
              <a:sym typeface="Verdana"/>
            </a:endParaRPr>
          </a:p>
          <a:p>
            <a:pPr marL="914400" marR="0" lvl="0" indent="0" algn="l" rtl="0">
              <a:spcBef>
                <a:spcPts val="0"/>
              </a:spcBef>
              <a:spcAft>
                <a:spcPts val="0"/>
              </a:spcAft>
              <a:buNone/>
            </a:pPr>
            <a:endParaRPr sz="1800">
              <a:solidFill>
                <a:schemeClr val="dk1"/>
              </a:solidFill>
              <a:latin typeface="Verdana"/>
              <a:ea typeface="Verdana"/>
              <a:cs typeface="Verdana"/>
              <a:sym typeface="Verdana"/>
            </a:endParaRPr>
          </a:p>
          <a:p>
            <a:pPr marL="630000" marR="0" lvl="0" indent="-294299" algn="l" rtl="0">
              <a:spcBef>
                <a:spcPts val="0"/>
              </a:spcBef>
              <a:spcAft>
                <a:spcPts val="0"/>
              </a:spcAft>
              <a:buClr>
                <a:schemeClr val="dk1"/>
              </a:buClr>
              <a:buSzPts val="1800"/>
              <a:buFont typeface="Arial"/>
              <a:buChar char="●"/>
            </a:pPr>
            <a:r>
              <a:rPr lang="it-IT" sz="1800">
                <a:solidFill>
                  <a:schemeClr val="dk1"/>
                </a:solidFill>
                <a:latin typeface="Verdana"/>
                <a:ea typeface="Verdana"/>
                <a:cs typeface="Verdana"/>
                <a:sym typeface="Verdana"/>
              </a:rPr>
              <a:t>Assicurazione obbligatoria per infortuni e responsabilità civile: 6</a:t>
            </a:r>
            <a:r>
              <a:rPr lang="it-IT">
                <a:solidFill>
                  <a:schemeClr val="dk1"/>
                </a:solidFill>
                <a:latin typeface="Verdana"/>
                <a:ea typeface="Verdana"/>
                <a:cs typeface="Verdana"/>
                <a:sym typeface="Verdana"/>
              </a:rPr>
              <a:t> €</a:t>
            </a:r>
            <a:endParaRPr>
              <a:solidFill>
                <a:schemeClr val="dk1"/>
              </a:solidFill>
              <a:latin typeface="Verdana"/>
              <a:ea typeface="Verdana"/>
              <a:cs typeface="Verdana"/>
              <a:sym typeface="Verdan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17"/>
          <p:cNvSpPr/>
          <p:nvPr/>
        </p:nvSpPr>
        <p:spPr>
          <a:xfrm>
            <a:off x="827088" y="260350"/>
            <a:ext cx="7489825"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400">
                <a:solidFill>
                  <a:srgbClr val="0000FF"/>
                </a:solidFill>
                <a:latin typeface="Arial"/>
                <a:ea typeface="Arial"/>
                <a:cs typeface="Arial"/>
                <a:sym typeface="Arial"/>
              </a:rPr>
              <a:t>SITO WEB</a:t>
            </a:r>
            <a:endParaRPr/>
          </a:p>
          <a:p>
            <a:pPr marL="0" marR="0" lvl="0" indent="0" algn="ctr" rtl="0">
              <a:spcBef>
                <a:spcPts val="0"/>
              </a:spcBef>
              <a:spcAft>
                <a:spcPts val="0"/>
              </a:spcAft>
              <a:buNone/>
            </a:pPr>
            <a:endParaRPr sz="2400">
              <a:solidFill>
                <a:srgbClr val="0000FF"/>
              </a:solidFill>
              <a:latin typeface="Arial"/>
              <a:ea typeface="Arial"/>
              <a:cs typeface="Arial"/>
              <a:sym typeface="Arial"/>
            </a:endParaRPr>
          </a:p>
        </p:txBody>
      </p:sp>
      <p:sp>
        <p:nvSpPr>
          <p:cNvPr id="359" name="Google Shape;359;p17"/>
          <p:cNvSpPr/>
          <p:nvPr/>
        </p:nvSpPr>
        <p:spPr>
          <a:xfrm>
            <a:off x="2267744" y="980728"/>
            <a:ext cx="446789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u="sng">
                <a:solidFill>
                  <a:schemeClr val="dk1"/>
                </a:solidFill>
                <a:latin typeface="Arial"/>
                <a:ea typeface="Arial"/>
                <a:cs typeface="Arial"/>
                <a:sym typeface="Arial"/>
                <a:hlinkClick r:id="rId3"/>
              </a:rPr>
              <a:t>https://istitutocomprensivoattigliano.edu.it/</a:t>
            </a:r>
            <a:endParaRPr sz="1800">
              <a:solidFill>
                <a:schemeClr val="dk1"/>
              </a:solidFill>
              <a:latin typeface="Arial"/>
              <a:ea typeface="Arial"/>
              <a:cs typeface="Arial"/>
              <a:sym typeface="Arial"/>
            </a:endParaRPr>
          </a:p>
        </p:txBody>
      </p:sp>
      <p:pic>
        <p:nvPicPr>
          <p:cNvPr id="360" name="Google Shape;360;p17"/>
          <p:cNvPicPr preferRelativeResize="0"/>
          <p:nvPr/>
        </p:nvPicPr>
        <p:blipFill rotWithShape="1">
          <a:blip r:embed="rId4">
            <a:alphaModFix/>
          </a:blip>
          <a:srcRect/>
          <a:stretch/>
        </p:blipFill>
        <p:spPr>
          <a:xfrm>
            <a:off x="899592" y="1700808"/>
            <a:ext cx="7752565" cy="3500363"/>
          </a:xfrm>
          <a:prstGeom prst="rect">
            <a:avLst/>
          </a:prstGeom>
          <a:noFill/>
          <a:ln>
            <a:noFill/>
          </a:ln>
        </p:spPr>
      </p:pic>
      <p:sp>
        <p:nvSpPr>
          <p:cNvPr id="361" name="Google Shape;361;p17"/>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18"/>
          <p:cNvSpPr/>
          <p:nvPr/>
        </p:nvSpPr>
        <p:spPr>
          <a:xfrm>
            <a:off x="1042011" y="908720"/>
            <a:ext cx="7325403"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5400" b="1" cap="none">
                <a:solidFill>
                  <a:schemeClr val="accent1"/>
                </a:solidFill>
                <a:latin typeface="Calibri"/>
                <a:ea typeface="Calibri"/>
                <a:cs typeface="Calibri"/>
                <a:sym typeface="Calibri"/>
              </a:rPr>
              <a:t>ISTITUTO COMPRENSIVO</a:t>
            </a:r>
            <a:endParaRPr/>
          </a:p>
          <a:p>
            <a:pPr marL="0" marR="0" lvl="0" indent="0" algn="ctr" rtl="0">
              <a:spcBef>
                <a:spcPts val="0"/>
              </a:spcBef>
              <a:spcAft>
                <a:spcPts val="0"/>
              </a:spcAft>
              <a:buNone/>
            </a:pPr>
            <a:r>
              <a:rPr lang="it-IT" sz="5400" b="1" cap="none">
                <a:solidFill>
                  <a:schemeClr val="accent1"/>
                </a:solidFill>
                <a:latin typeface="Calibri"/>
                <a:ea typeface="Calibri"/>
                <a:cs typeface="Calibri"/>
                <a:sym typeface="Calibri"/>
              </a:rPr>
              <a:t>ATTIGLIANO GUARDEA</a:t>
            </a:r>
            <a:endParaRPr sz="5400" b="1" cap="none">
              <a:solidFill>
                <a:schemeClr val="accent1"/>
              </a:solidFill>
              <a:latin typeface="Calibri"/>
              <a:ea typeface="Calibri"/>
              <a:cs typeface="Calibri"/>
              <a:sym typeface="Calibri"/>
            </a:endParaRPr>
          </a:p>
          <a:p>
            <a:pPr marL="0" marR="0" lvl="0" indent="0" algn="ctr" rtl="0">
              <a:spcBef>
                <a:spcPts val="0"/>
              </a:spcBef>
              <a:spcAft>
                <a:spcPts val="0"/>
              </a:spcAft>
              <a:buNone/>
            </a:pPr>
            <a:endParaRPr sz="5400" b="1" cap="none">
              <a:solidFill>
                <a:schemeClr val="accent1"/>
              </a:solidFill>
              <a:latin typeface="Calibri"/>
              <a:ea typeface="Calibri"/>
              <a:cs typeface="Calibri"/>
              <a:sym typeface="Calibri"/>
            </a:endParaRPr>
          </a:p>
          <a:p>
            <a:pPr marL="0" marR="0" lvl="0" indent="0" algn="ctr" rtl="0">
              <a:spcBef>
                <a:spcPts val="0"/>
              </a:spcBef>
              <a:spcAft>
                <a:spcPts val="0"/>
              </a:spcAft>
              <a:buNone/>
            </a:pPr>
            <a:r>
              <a:rPr lang="it-IT" sz="5400" b="1" cap="none">
                <a:solidFill>
                  <a:schemeClr val="accent1"/>
                </a:solidFill>
                <a:latin typeface="Calibri"/>
                <a:ea typeface="Calibri"/>
                <a:cs typeface="Calibri"/>
                <a:sym typeface="Calibri"/>
              </a:rPr>
              <a:t>ISCRIZIONI ON LINE</a:t>
            </a:r>
            <a:endParaRPr sz="5400" b="1" cap="none">
              <a:solidFill>
                <a:schemeClr val="accent1"/>
              </a:solidFill>
              <a:latin typeface="Calibri"/>
              <a:ea typeface="Calibri"/>
              <a:cs typeface="Calibri"/>
              <a:sym typeface="Calibri"/>
            </a:endParaRPr>
          </a:p>
        </p:txBody>
      </p:sp>
      <p:sp>
        <p:nvSpPr>
          <p:cNvPr id="367" name="Google Shape;367;p18"/>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19"/>
          <p:cNvSpPr txBox="1"/>
          <p:nvPr/>
        </p:nvSpPr>
        <p:spPr>
          <a:xfrm>
            <a:off x="755650" y="333375"/>
            <a:ext cx="7561263"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000">
                <a:solidFill>
                  <a:schemeClr val="dk1"/>
                </a:solidFill>
                <a:latin typeface="Arial"/>
                <a:ea typeface="Arial"/>
                <a:cs typeface="Arial"/>
                <a:sym typeface="Arial"/>
              </a:rPr>
              <a:t>COME PROCEDERE ALL’ISCRIZIONE</a:t>
            </a:r>
            <a:endParaRPr/>
          </a:p>
          <a:p>
            <a:pPr marL="0" marR="0" lvl="0" indent="0" algn="ctr" rtl="0">
              <a:spcBef>
                <a:spcPts val="0"/>
              </a:spcBef>
              <a:spcAft>
                <a:spcPts val="0"/>
              </a:spcAft>
              <a:buNone/>
            </a:pPr>
            <a:r>
              <a:rPr lang="it-IT" sz="2000">
                <a:solidFill>
                  <a:schemeClr val="dk1"/>
                </a:solidFill>
                <a:latin typeface="Arial"/>
                <a:ea typeface="Arial"/>
                <a:cs typeface="Arial"/>
                <a:sym typeface="Arial"/>
              </a:rPr>
              <a:t>SCUOLA PRIMARIA E SECONDARIA</a:t>
            </a:r>
            <a:endParaRPr/>
          </a:p>
          <a:p>
            <a:pPr marL="0" marR="0" lvl="0" indent="0" algn="ctr" rtl="0">
              <a:spcBef>
                <a:spcPts val="0"/>
              </a:spcBef>
              <a:spcAft>
                <a:spcPts val="0"/>
              </a:spcAft>
              <a:buNone/>
            </a:pPr>
            <a:r>
              <a:rPr lang="it-IT" sz="2000">
                <a:solidFill>
                  <a:schemeClr val="dk1"/>
                </a:solidFill>
                <a:latin typeface="Arial"/>
                <a:ea typeface="Arial"/>
                <a:cs typeface="Arial"/>
                <a:sym typeface="Arial"/>
              </a:rPr>
              <a:t>ISCRIZIONI ONLINE</a:t>
            </a:r>
            <a:endParaRPr sz="2000">
              <a:solidFill>
                <a:schemeClr val="dk1"/>
              </a:solidFill>
              <a:latin typeface="Arial"/>
              <a:ea typeface="Arial"/>
              <a:cs typeface="Arial"/>
              <a:sym typeface="Arial"/>
            </a:endParaRPr>
          </a:p>
        </p:txBody>
      </p:sp>
      <p:sp>
        <p:nvSpPr>
          <p:cNvPr id="375" name="Google Shape;375;p19"/>
          <p:cNvSpPr/>
          <p:nvPr/>
        </p:nvSpPr>
        <p:spPr>
          <a:xfrm>
            <a:off x="1763688" y="2132856"/>
            <a:ext cx="4224298"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u="sng">
                <a:solidFill>
                  <a:schemeClr val="dk1"/>
                </a:solidFill>
                <a:latin typeface="Arial"/>
                <a:ea typeface="Arial"/>
                <a:cs typeface="Arial"/>
                <a:sym typeface="Arial"/>
                <a:hlinkClick r:id="rId3"/>
              </a:rPr>
              <a:t>https://www.istruzione.it/iscrizionionline/</a:t>
            </a:r>
            <a:endParaRPr sz="1800">
              <a:solidFill>
                <a:schemeClr val="dk1"/>
              </a:solidFill>
              <a:latin typeface="Arial"/>
              <a:ea typeface="Arial"/>
              <a:cs typeface="Arial"/>
              <a:sym typeface="Arial"/>
            </a:endParaRPr>
          </a:p>
        </p:txBody>
      </p:sp>
      <p:sp>
        <p:nvSpPr>
          <p:cNvPr id="376" name="Google Shape;376;p19"/>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
          <p:cNvSpPr txBox="1"/>
          <p:nvPr/>
        </p:nvSpPr>
        <p:spPr>
          <a:xfrm>
            <a:off x="2862263" y="785813"/>
            <a:ext cx="3352800" cy="323850"/>
          </a:xfrm>
          <a:prstGeom prst="rect">
            <a:avLst/>
          </a:prstGeom>
          <a:noFill/>
          <a:ln>
            <a:noFill/>
          </a:ln>
        </p:spPr>
        <p:txBody>
          <a:bodyPr spcFirstLastPara="1" wrap="square" lIns="36575" tIns="36575" rIns="36575" bIns="36575" anchor="t" anchorCtr="0">
            <a:noAutofit/>
          </a:bodyPr>
          <a:lstStyle/>
          <a:p>
            <a:pPr marL="0" marR="0" lvl="0" indent="0" algn="ctr" rtl="0">
              <a:spcBef>
                <a:spcPts val="0"/>
              </a:spcBef>
              <a:spcAft>
                <a:spcPts val="0"/>
              </a:spcAft>
              <a:buNone/>
            </a:pPr>
            <a:endParaRPr sz="1800">
              <a:solidFill>
                <a:schemeClr val="dk1"/>
              </a:solidFill>
              <a:latin typeface="Verdana"/>
              <a:ea typeface="Verdana"/>
              <a:cs typeface="Verdana"/>
              <a:sym typeface="Verdana"/>
            </a:endParaRPr>
          </a:p>
        </p:txBody>
      </p:sp>
      <p:sp>
        <p:nvSpPr>
          <p:cNvPr id="161" name="Google Shape;161;p3"/>
          <p:cNvSpPr txBox="1"/>
          <p:nvPr/>
        </p:nvSpPr>
        <p:spPr>
          <a:xfrm>
            <a:off x="1403648" y="1628800"/>
            <a:ext cx="6357938" cy="323850"/>
          </a:xfrm>
          <a:prstGeom prst="rect">
            <a:avLst/>
          </a:prstGeom>
          <a:noFill/>
          <a:ln>
            <a:noFill/>
          </a:ln>
        </p:spPr>
        <p:txBody>
          <a:bodyPr spcFirstLastPara="1" wrap="square" lIns="36575" tIns="36575" rIns="36575" bIns="36575" anchor="t" anchorCtr="0">
            <a:noAutofit/>
          </a:bodyPr>
          <a:lstStyle/>
          <a:p>
            <a:pPr marL="0" marR="0" lvl="0" indent="0" algn="ctr" rtl="0">
              <a:spcBef>
                <a:spcPts val="0"/>
              </a:spcBef>
              <a:spcAft>
                <a:spcPts val="0"/>
              </a:spcAft>
              <a:buNone/>
            </a:pPr>
            <a:r>
              <a:rPr lang="it-IT" sz="1400">
                <a:solidFill>
                  <a:schemeClr val="dk1"/>
                </a:solidFill>
                <a:latin typeface="Verdana"/>
                <a:ea typeface="Verdana"/>
                <a:cs typeface="Verdana"/>
                <a:sym typeface="Verdana"/>
              </a:rPr>
              <a:t>CURRICOLO FONDAMENTALE SCUOLA DELL’INFANZIA</a:t>
            </a:r>
            <a:endParaRPr sz="1400">
              <a:solidFill>
                <a:schemeClr val="dk1"/>
              </a:solidFill>
              <a:latin typeface="Verdana"/>
              <a:ea typeface="Verdana"/>
              <a:cs typeface="Verdana"/>
              <a:sym typeface="Verdana"/>
            </a:endParaRPr>
          </a:p>
          <a:p>
            <a:pPr marL="0" marR="0" lvl="0" indent="0" algn="ctr" rtl="0">
              <a:spcBef>
                <a:spcPts val="0"/>
              </a:spcBef>
              <a:spcAft>
                <a:spcPts val="0"/>
              </a:spcAft>
              <a:buNone/>
            </a:pPr>
            <a:endParaRPr sz="1800">
              <a:solidFill>
                <a:schemeClr val="dk1"/>
              </a:solidFill>
              <a:latin typeface="Verdana"/>
              <a:ea typeface="Verdana"/>
              <a:cs typeface="Verdana"/>
              <a:sym typeface="Verdana"/>
            </a:endParaRPr>
          </a:p>
        </p:txBody>
      </p:sp>
      <p:graphicFrame>
        <p:nvGraphicFramePr>
          <p:cNvPr id="162" name="Google Shape;162;p3"/>
          <p:cNvGraphicFramePr/>
          <p:nvPr/>
        </p:nvGraphicFramePr>
        <p:xfrm>
          <a:off x="1187624" y="2132856"/>
          <a:ext cx="6773575" cy="2505480"/>
        </p:xfrm>
        <a:graphic>
          <a:graphicData uri="http://schemas.openxmlformats.org/drawingml/2006/table">
            <a:tbl>
              <a:tblPr>
                <a:noFill/>
                <a:tableStyleId>{156E58ED-3C29-4AF7-9F7D-71CA97EF64DB}</a:tableStyleId>
              </a:tblPr>
              <a:tblGrid>
                <a:gridCol w="4272375">
                  <a:extLst>
                    <a:ext uri="{9D8B030D-6E8A-4147-A177-3AD203B41FA5}">
                      <a16:colId xmlns:a16="http://schemas.microsoft.com/office/drawing/2014/main" val="20000"/>
                    </a:ext>
                  </a:extLst>
                </a:gridCol>
                <a:gridCol w="2501200">
                  <a:extLst>
                    <a:ext uri="{9D8B030D-6E8A-4147-A177-3AD203B41FA5}">
                      <a16:colId xmlns:a16="http://schemas.microsoft.com/office/drawing/2014/main" val="20001"/>
                    </a:ext>
                  </a:extLst>
                </a:gridCol>
              </a:tblGrid>
              <a:tr h="431100">
                <a:tc>
                  <a:txBody>
                    <a:bodyPr/>
                    <a:lstStyle/>
                    <a:p>
                      <a:pPr marL="0" marR="0" lvl="0" indent="0" algn="l" rtl="0">
                        <a:spcBef>
                          <a:spcPts val="0"/>
                        </a:spcBef>
                        <a:spcAft>
                          <a:spcPts val="0"/>
                        </a:spcAft>
                        <a:buNone/>
                      </a:pPr>
                      <a:r>
                        <a:rPr lang="it-IT" sz="1400" u="none" strike="noStrike" cap="none" dirty="0">
                          <a:solidFill>
                            <a:schemeClr val="dk1"/>
                          </a:solidFill>
                          <a:latin typeface="Verdana"/>
                          <a:ea typeface="Verdana"/>
                          <a:cs typeface="Verdana"/>
                          <a:sym typeface="Verdana"/>
                        </a:rPr>
                        <a:t> CAMPI </a:t>
                      </a:r>
                      <a:r>
                        <a:rPr lang="it-IT" sz="1400" u="none" strike="noStrike" cap="none" dirty="0" err="1">
                          <a:solidFill>
                            <a:schemeClr val="dk1"/>
                          </a:solidFill>
                          <a:latin typeface="Verdana"/>
                          <a:ea typeface="Verdana"/>
                          <a:cs typeface="Verdana"/>
                          <a:sym typeface="Verdana"/>
                        </a:rPr>
                        <a:t>DI</a:t>
                      </a:r>
                      <a:r>
                        <a:rPr lang="it-IT" sz="1400" u="none" strike="noStrike" cap="none" dirty="0">
                          <a:solidFill>
                            <a:schemeClr val="dk1"/>
                          </a:solidFill>
                          <a:latin typeface="Verdana"/>
                          <a:ea typeface="Verdana"/>
                          <a:cs typeface="Verdana"/>
                          <a:sym typeface="Verdana"/>
                        </a:rPr>
                        <a:t> ESPERIENZA</a:t>
                      </a:r>
                      <a:endParaRPr sz="1400" u="none" strike="noStrike" cap="none" dirty="0">
                        <a:solidFill>
                          <a:schemeClr val="dk1"/>
                        </a:solidFill>
                        <a:latin typeface="Verdana"/>
                        <a:ea typeface="Verdana"/>
                        <a:cs typeface="Verdana"/>
                        <a:sym typeface="Verdana"/>
                      </a:endParaRPr>
                    </a:p>
                  </a:txBody>
                  <a:tcPr marL="44450" marR="4445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sz="1400" u="none" strike="noStrike" cap="none">
                          <a:solidFill>
                            <a:schemeClr val="dk1"/>
                          </a:solidFill>
                          <a:latin typeface="Verdana"/>
                          <a:ea typeface="Verdana"/>
                          <a:cs typeface="Verdana"/>
                          <a:sym typeface="Verdana"/>
                        </a:rPr>
                        <a:t>ORE SETTIMANALI </a:t>
                      </a:r>
                      <a:endParaRPr sz="1400" u="none" strike="noStrike" cap="none">
                        <a:solidFill>
                          <a:schemeClr val="dk1"/>
                        </a:solidFill>
                        <a:latin typeface="Verdana"/>
                        <a:ea typeface="Verdana"/>
                        <a:cs typeface="Verdana"/>
                        <a:sym typeface="Verdana"/>
                      </a:endParaRPr>
                    </a:p>
                  </a:txBody>
                  <a:tcPr marL="44450" marR="4445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31100">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Il sé e l’altro</a:t>
                      </a:r>
                      <a:endParaRPr>
                        <a:solidFill>
                          <a:schemeClr val="dk1"/>
                        </a:solidFill>
                        <a:latin typeface="Verdana"/>
                        <a:ea typeface="Verdana"/>
                        <a:cs typeface="Verdana"/>
                        <a:sym typeface="Verdana"/>
                      </a:endParaRPr>
                    </a:p>
                    <a:p>
                      <a:pPr marL="0" marR="0" lvl="0" indent="0" algn="l" rtl="0">
                        <a:spcBef>
                          <a:spcPts val="0"/>
                        </a:spcBef>
                        <a:spcAft>
                          <a:spcPts val="0"/>
                        </a:spcAft>
                        <a:buNone/>
                      </a:pPr>
                      <a:r>
                        <a:rPr lang="it-IT" sz="1200" i="1">
                          <a:solidFill>
                            <a:schemeClr val="dk1"/>
                          </a:solidFill>
                          <a:latin typeface="Times New Roman"/>
                          <a:ea typeface="Times New Roman"/>
                          <a:cs typeface="Times New Roman"/>
                          <a:sym typeface="Times New Roman"/>
                        </a:rPr>
                        <a:t>(</a:t>
                      </a:r>
                      <a:r>
                        <a:rPr lang="it-IT" sz="1200">
                          <a:solidFill>
                            <a:schemeClr val="dk1"/>
                          </a:solidFill>
                          <a:latin typeface="Times New Roman"/>
                          <a:ea typeface="Times New Roman"/>
                          <a:cs typeface="Times New Roman"/>
                          <a:sym typeface="Times New Roman"/>
                        </a:rPr>
                        <a:t>le grandi domande, il senso morale, il vivere insieme)</a:t>
                      </a:r>
                      <a:endParaRPr>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rowSpan="5">
                  <a:txBody>
                    <a:bodyPr/>
                    <a:lstStyle/>
                    <a:p>
                      <a:pPr marL="0" lvl="0" indent="0" algn="ctr" rtl="0">
                        <a:spcBef>
                          <a:spcPts val="0"/>
                        </a:spcBef>
                        <a:spcAft>
                          <a:spcPts val="0"/>
                        </a:spcAft>
                        <a:buNone/>
                      </a:pPr>
                      <a:r>
                        <a:rPr lang="it-IT" dirty="0">
                          <a:solidFill>
                            <a:schemeClr val="dk1"/>
                          </a:solidFill>
                          <a:latin typeface="Verdana"/>
                          <a:ea typeface="Verdana"/>
                          <a:cs typeface="Verdana"/>
                          <a:sym typeface="Verdana"/>
                        </a:rPr>
                        <a:t>Le attività sono declinate</a:t>
                      </a:r>
                      <a:endParaRPr dirty="0">
                        <a:solidFill>
                          <a:schemeClr val="dk1"/>
                        </a:solidFill>
                        <a:latin typeface="Verdana"/>
                        <a:ea typeface="Verdana"/>
                        <a:cs typeface="Verdana"/>
                        <a:sym typeface="Verdana"/>
                      </a:endParaRPr>
                    </a:p>
                    <a:p>
                      <a:pPr marL="0" lvl="0" indent="0" algn="ctr" rtl="0">
                        <a:spcBef>
                          <a:spcPts val="0"/>
                        </a:spcBef>
                        <a:spcAft>
                          <a:spcPts val="0"/>
                        </a:spcAft>
                        <a:buNone/>
                      </a:pPr>
                      <a:r>
                        <a:rPr lang="it-IT" dirty="0">
                          <a:solidFill>
                            <a:schemeClr val="dk1"/>
                          </a:solidFill>
                          <a:latin typeface="Verdana"/>
                          <a:ea typeface="Verdana"/>
                          <a:cs typeface="Verdana"/>
                          <a:sym typeface="Verdana"/>
                        </a:rPr>
                        <a:t>nel rispetto delle routine</a:t>
                      </a:r>
                      <a:endParaRPr dirty="0">
                        <a:solidFill>
                          <a:schemeClr val="dk1"/>
                        </a:solidFill>
                        <a:latin typeface="Verdana"/>
                        <a:ea typeface="Verdana"/>
                        <a:cs typeface="Verdana"/>
                        <a:sym typeface="Verdana"/>
                      </a:endParaRPr>
                    </a:p>
                    <a:p>
                      <a:pPr marL="0" lvl="0" indent="0" algn="ctr" rtl="0">
                        <a:spcBef>
                          <a:spcPts val="0"/>
                        </a:spcBef>
                        <a:spcAft>
                          <a:spcPts val="0"/>
                        </a:spcAft>
                        <a:buNone/>
                      </a:pPr>
                      <a:r>
                        <a:rPr lang="it-IT" dirty="0">
                          <a:solidFill>
                            <a:schemeClr val="dk1"/>
                          </a:solidFill>
                          <a:latin typeface="Verdana"/>
                          <a:ea typeface="Verdana"/>
                          <a:cs typeface="Verdana"/>
                          <a:sym typeface="Verdana"/>
                        </a:rPr>
                        <a:t>e delle unità di </a:t>
                      </a:r>
                      <a:endParaRPr dirty="0">
                        <a:solidFill>
                          <a:schemeClr val="dk1"/>
                        </a:solidFill>
                        <a:latin typeface="Verdana"/>
                        <a:ea typeface="Verdana"/>
                        <a:cs typeface="Verdana"/>
                        <a:sym typeface="Verdana"/>
                      </a:endParaRPr>
                    </a:p>
                    <a:p>
                      <a:pPr marL="0" lvl="0" indent="0" algn="ctr" rtl="0">
                        <a:spcBef>
                          <a:spcPts val="0"/>
                        </a:spcBef>
                        <a:spcAft>
                          <a:spcPts val="0"/>
                        </a:spcAft>
                        <a:buNone/>
                      </a:pPr>
                      <a:r>
                        <a:rPr lang="it-IT" dirty="0">
                          <a:solidFill>
                            <a:schemeClr val="dk1"/>
                          </a:solidFill>
                          <a:latin typeface="Verdana"/>
                          <a:ea typeface="Verdana"/>
                          <a:cs typeface="Verdana"/>
                          <a:sym typeface="Verdana"/>
                        </a:rPr>
                        <a:t>apprendimento</a:t>
                      </a:r>
                      <a:endParaRPr dirty="0">
                        <a:solidFill>
                          <a:schemeClr val="dk1"/>
                        </a:solidFill>
                        <a:latin typeface="Verdana"/>
                        <a:ea typeface="Verdana"/>
                        <a:cs typeface="Verdana"/>
                        <a:sym typeface="Verdana"/>
                      </a:endParaRPr>
                    </a:p>
                    <a:p>
                      <a:pPr marL="0" lvl="0" indent="0" algn="ctr" rtl="0">
                        <a:spcBef>
                          <a:spcPts val="0"/>
                        </a:spcBef>
                        <a:spcAft>
                          <a:spcPts val="0"/>
                        </a:spcAft>
                        <a:buNone/>
                      </a:pPr>
                      <a:r>
                        <a:rPr lang="it-IT" dirty="0">
                          <a:latin typeface="Verdana"/>
                          <a:ea typeface="Verdana"/>
                          <a:cs typeface="Verdana"/>
                          <a:sym typeface="Verdana"/>
                        </a:rPr>
                        <a:t>indicate nel curricolo</a:t>
                      </a:r>
                      <a:endParaRPr dirty="0">
                        <a:latin typeface="Verdana"/>
                        <a:ea typeface="Verdana"/>
                        <a:cs typeface="Verdana"/>
                        <a:sym typeface="Verdana"/>
                      </a:endParaRPr>
                    </a:p>
                  </a:txBody>
                  <a:tcPr marL="44450" marR="4445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33425">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Il corpo e il movimento</a:t>
                      </a:r>
                      <a:endParaRPr>
                        <a:solidFill>
                          <a:schemeClr val="dk1"/>
                        </a:solidFill>
                        <a:latin typeface="Verdana"/>
                        <a:ea typeface="Verdana"/>
                        <a:cs typeface="Verdana"/>
                        <a:sym typeface="Verdana"/>
                      </a:endParaRPr>
                    </a:p>
                    <a:p>
                      <a:pPr marL="0" marR="0" lvl="0" indent="0" algn="l" rtl="0">
                        <a:spcBef>
                          <a:spcPts val="0"/>
                        </a:spcBef>
                        <a:spcAft>
                          <a:spcPts val="0"/>
                        </a:spcAft>
                        <a:buNone/>
                      </a:pPr>
                      <a:r>
                        <a:rPr lang="it-IT" sz="1200">
                          <a:solidFill>
                            <a:schemeClr val="dk1"/>
                          </a:solidFill>
                          <a:latin typeface="Times New Roman"/>
                          <a:ea typeface="Times New Roman"/>
                          <a:cs typeface="Times New Roman"/>
                          <a:sym typeface="Times New Roman"/>
                        </a:rPr>
                        <a:t>(identità, autonomia, salute)</a:t>
                      </a:r>
                      <a:endParaRPr>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it-IT"/>
                    </a:p>
                  </a:txBody>
                  <a:tcPr/>
                </a:tc>
                <a:extLst>
                  <a:ext uri="{0D108BD9-81ED-4DB2-BD59-A6C34878D82A}">
                    <a16:rowId xmlns:a16="http://schemas.microsoft.com/office/drawing/2014/main" val="10002"/>
                  </a:ext>
                </a:extLst>
              </a:tr>
              <a:tr h="301625">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Immagini, suoni e colori</a:t>
                      </a:r>
                      <a:endParaRPr>
                        <a:solidFill>
                          <a:schemeClr val="dk1"/>
                        </a:solidFill>
                        <a:latin typeface="Verdana"/>
                        <a:ea typeface="Verdana"/>
                        <a:cs typeface="Verdana"/>
                        <a:sym typeface="Verdana"/>
                      </a:endParaRPr>
                    </a:p>
                    <a:p>
                      <a:pPr marL="0" marR="0" lvl="0" indent="0" algn="l" rtl="0">
                        <a:spcBef>
                          <a:spcPts val="0"/>
                        </a:spcBef>
                        <a:spcAft>
                          <a:spcPts val="0"/>
                        </a:spcAft>
                        <a:buNone/>
                      </a:pPr>
                      <a:r>
                        <a:rPr lang="it-IT" sz="1200">
                          <a:solidFill>
                            <a:schemeClr val="dk1"/>
                          </a:solidFill>
                          <a:latin typeface="Times New Roman"/>
                          <a:ea typeface="Times New Roman"/>
                          <a:cs typeface="Times New Roman"/>
                          <a:sym typeface="Times New Roman"/>
                        </a:rPr>
                        <a:t>(gestualità, arte, musica, multimedialità)</a:t>
                      </a:r>
                      <a:endParaRPr>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it-IT"/>
                    </a:p>
                  </a:txBody>
                  <a:tcPr/>
                </a:tc>
                <a:extLst>
                  <a:ext uri="{0D108BD9-81ED-4DB2-BD59-A6C34878D82A}">
                    <a16:rowId xmlns:a16="http://schemas.microsoft.com/office/drawing/2014/main" val="10003"/>
                  </a:ext>
                </a:extLst>
              </a:tr>
              <a:tr h="301625">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I discorsi e le parole</a:t>
                      </a:r>
                      <a:endParaRPr>
                        <a:solidFill>
                          <a:schemeClr val="dk1"/>
                        </a:solidFill>
                        <a:latin typeface="Verdana"/>
                        <a:ea typeface="Verdana"/>
                        <a:cs typeface="Verdana"/>
                        <a:sym typeface="Verdana"/>
                      </a:endParaRPr>
                    </a:p>
                    <a:p>
                      <a:pPr marL="0" marR="0" lvl="0" indent="0" algn="l" rtl="0">
                        <a:spcBef>
                          <a:spcPts val="0"/>
                        </a:spcBef>
                        <a:spcAft>
                          <a:spcPts val="0"/>
                        </a:spcAft>
                        <a:buNone/>
                      </a:pPr>
                      <a:r>
                        <a:rPr lang="it-IT" sz="1200">
                          <a:solidFill>
                            <a:schemeClr val="dk1"/>
                          </a:solidFill>
                          <a:latin typeface="Times New Roman"/>
                          <a:ea typeface="Times New Roman"/>
                          <a:cs typeface="Times New Roman"/>
                          <a:sym typeface="Times New Roman"/>
                        </a:rPr>
                        <a:t>(comunicazione, lingua, cultura)</a:t>
                      </a:r>
                      <a:endParaRPr>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it-IT"/>
                    </a:p>
                  </a:txBody>
                  <a:tcPr/>
                </a:tc>
                <a:extLst>
                  <a:ext uri="{0D108BD9-81ED-4DB2-BD59-A6C34878D82A}">
                    <a16:rowId xmlns:a16="http://schemas.microsoft.com/office/drawing/2014/main" val="10004"/>
                  </a:ext>
                </a:extLst>
              </a:tr>
              <a:tr h="417375">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La conoscenza del mondo</a:t>
                      </a:r>
                      <a:endParaRPr>
                        <a:solidFill>
                          <a:schemeClr val="dk1"/>
                        </a:solidFill>
                        <a:latin typeface="Verdana"/>
                        <a:ea typeface="Verdana"/>
                        <a:cs typeface="Verdana"/>
                        <a:sym typeface="Verdana"/>
                      </a:endParaRPr>
                    </a:p>
                    <a:p>
                      <a:pPr marL="0" marR="0" lvl="0" indent="0" algn="l" rtl="0">
                        <a:spcBef>
                          <a:spcPts val="0"/>
                        </a:spcBef>
                        <a:spcAft>
                          <a:spcPts val="0"/>
                        </a:spcAft>
                        <a:buNone/>
                      </a:pPr>
                      <a:r>
                        <a:rPr lang="it-IT" sz="1200">
                          <a:solidFill>
                            <a:schemeClr val="dk1"/>
                          </a:solidFill>
                          <a:latin typeface="Times New Roman"/>
                          <a:ea typeface="Times New Roman"/>
                          <a:cs typeface="Times New Roman"/>
                          <a:sym typeface="Times New Roman"/>
                        </a:rPr>
                        <a:t>(ordine, misura, spazio, tempo, natura)</a:t>
                      </a:r>
                      <a:endParaRPr>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vMerge="1">
                  <a:txBody>
                    <a:bodyPr/>
                    <a:lstStyle/>
                    <a:p>
                      <a:endParaRPr lang="it-IT"/>
                    </a:p>
                  </a:txBody>
                  <a:tcPr/>
                </a:tc>
                <a:extLst>
                  <a:ext uri="{0D108BD9-81ED-4DB2-BD59-A6C34878D82A}">
                    <a16:rowId xmlns:a16="http://schemas.microsoft.com/office/drawing/2014/main" val="10005"/>
                  </a:ext>
                </a:extLst>
              </a:tr>
            </a:tbl>
          </a:graphicData>
        </a:graphic>
      </p:graphicFrame>
      <p:sp>
        <p:nvSpPr>
          <p:cNvPr id="163" name="Google Shape;163;p3"/>
          <p:cNvSpPr txBox="1"/>
          <p:nvPr/>
        </p:nvSpPr>
        <p:spPr>
          <a:xfrm>
            <a:off x="611560" y="743218"/>
            <a:ext cx="7488832" cy="400110"/>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2000">
                <a:solidFill>
                  <a:schemeClr val="dk1"/>
                </a:solidFill>
                <a:latin typeface="Arial"/>
                <a:ea typeface="Arial"/>
                <a:cs typeface="Arial"/>
                <a:sym typeface="Arial"/>
              </a:rPr>
              <a:t>ISTITUTO COMPRENSIVO ATTIGLIANO GUARDEA</a:t>
            </a:r>
            <a:endParaRPr sz="2000">
              <a:solidFill>
                <a:schemeClr val="dk1"/>
              </a:solidFill>
              <a:latin typeface="Arial"/>
              <a:ea typeface="Arial"/>
              <a:cs typeface="Arial"/>
              <a:sym typeface="Arial"/>
            </a:endParaRPr>
          </a:p>
        </p:txBody>
      </p:sp>
      <p:sp>
        <p:nvSpPr>
          <p:cNvPr id="164" name="Google Shape;164;p3"/>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20"/>
          <p:cNvSpPr txBox="1"/>
          <p:nvPr/>
        </p:nvSpPr>
        <p:spPr>
          <a:xfrm>
            <a:off x="755650" y="333375"/>
            <a:ext cx="7561263" cy="101566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000">
                <a:solidFill>
                  <a:schemeClr val="dk1"/>
                </a:solidFill>
                <a:latin typeface="Arial"/>
                <a:ea typeface="Arial"/>
                <a:cs typeface="Arial"/>
                <a:sym typeface="Arial"/>
              </a:rPr>
              <a:t>COME PROCEDERE ALL’ISCRIZIONE</a:t>
            </a:r>
            <a:endParaRPr/>
          </a:p>
          <a:p>
            <a:pPr marL="0" marR="0" lvl="0" indent="0" algn="ctr" rtl="0">
              <a:spcBef>
                <a:spcPts val="0"/>
              </a:spcBef>
              <a:spcAft>
                <a:spcPts val="0"/>
              </a:spcAft>
              <a:buNone/>
            </a:pPr>
            <a:r>
              <a:rPr lang="it-IT" sz="2000">
                <a:solidFill>
                  <a:schemeClr val="dk1"/>
                </a:solidFill>
                <a:latin typeface="Arial"/>
                <a:ea typeface="Arial"/>
                <a:cs typeface="Arial"/>
                <a:sym typeface="Arial"/>
              </a:rPr>
              <a:t>SCUOLA DELL’INFANZIA</a:t>
            </a:r>
            <a:endParaRPr sz="2000">
              <a:solidFill>
                <a:schemeClr val="dk1"/>
              </a:solidFill>
              <a:latin typeface="Arial"/>
              <a:ea typeface="Arial"/>
              <a:cs typeface="Arial"/>
              <a:sym typeface="Arial"/>
            </a:endParaRPr>
          </a:p>
          <a:p>
            <a:pPr marL="0" marR="0" lvl="0" indent="0" algn="ctr" rtl="0">
              <a:spcBef>
                <a:spcPts val="0"/>
              </a:spcBef>
              <a:spcAft>
                <a:spcPts val="0"/>
              </a:spcAft>
              <a:buNone/>
            </a:pPr>
            <a:r>
              <a:rPr lang="it-IT" sz="2000">
                <a:solidFill>
                  <a:schemeClr val="dk1"/>
                </a:solidFill>
                <a:latin typeface="Arial"/>
                <a:ea typeface="Arial"/>
                <a:cs typeface="Arial"/>
                <a:sym typeface="Arial"/>
              </a:rPr>
              <a:t>(DOMANDA CARTACEA)</a:t>
            </a:r>
            <a:endParaRPr/>
          </a:p>
        </p:txBody>
      </p:sp>
      <p:sp>
        <p:nvSpPr>
          <p:cNvPr id="384" name="Google Shape;384;p20"/>
          <p:cNvSpPr txBox="1"/>
          <p:nvPr/>
        </p:nvSpPr>
        <p:spPr>
          <a:xfrm>
            <a:off x="1974600" y="2325425"/>
            <a:ext cx="5010900" cy="1921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1800" dirty="0">
                <a:solidFill>
                  <a:schemeClr val="dk1"/>
                </a:solidFill>
                <a:latin typeface="Arial"/>
                <a:ea typeface="Arial"/>
                <a:cs typeface="Arial"/>
                <a:sym typeface="Arial"/>
              </a:rPr>
              <a:t>MODELLO </a:t>
            </a:r>
            <a:r>
              <a:rPr lang="it-IT" sz="1800" dirty="0" err="1">
                <a:solidFill>
                  <a:schemeClr val="dk1"/>
                </a:solidFill>
                <a:latin typeface="Arial"/>
                <a:ea typeface="Arial"/>
                <a:cs typeface="Arial"/>
                <a:sym typeface="Arial"/>
              </a:rPr>
              <a:t>DI</a:t>
            </a:r>
            <a:r>
              <a:rPr lang="it-IT" sz="1800" dirty="0">
                <a:solidFill>
                  <a:schemeClr val="dk1"/>
                </a:solidFill>
                <a:latin typeface="Arial"/>
                <a:ea typeface="Arial"/>
                <a:cs typeface="Arial"/>
                <a:sym typeface="Arial"/>
              </a:rPr>
              <a:t> DOMANDA</a:t>
            </a:r>
            <a:endParaRPr sz="1800" dirty="0">
              <a:solidFill>
                <a:schemeClr val="dk1"/>
              </a:solidFill>
              <a:latin typeface="Arial"/>
              <a:ea typeface="Arial"/>
              <a:cs typeface="Arial"/>
              <a:sym typeface="Arial"/>
            </a:endParaRPr>
          </a:p>
          <a:p>
            <a:pPr marL="0" marR="0" lvl="0" indent="0" algn="ctr" rtl="0">
              <a:spcBef>
                <a:spcPts val="0"/>
              </a:spcBef>
              <a:spcAft>
                <a:spcPts val="0"/>
              </a:spcAft>
              <a:buNone/>
            </a:pPr>
            <a:r>
              <a:rPr lang="it-IT" sz="1800" dirty="0">
                <a:solidFill>
                  <a:schemeClr val="dk1"/>
                </a:solidFill>
              </a:rPr>
              <a:t>Sezione modulistica genitori del sito web</a:t>
            </a:r>
            <a:endParaRPr sz="1800" dirty="0">
              <a:solidFill>
                <a:schemeClr val="dk1"/>
              </a:solidFill>
            </a:endParaRPr>
          </a:p>
          <a:p>
            <a:pPr marL="0" marR="0" lvl="0" indent="0" algn="ctr" rtl="0">
              <a:spcBef>
                <a:spcPts val="0"/>
              </a:spcBef>
              <a:spcAft>
                <a:spcPts val="0"/>
              </a:spcAft>
              <a:buNone/>
            </a:pPr>
            <a:r>
              <a:rPr lang="it-IT" sz="1100" u="sng" dirty="0">
                <a:solidFill>
                  <a:schemeClr val="hlink"/>
                </a:solidFill>
                <a:hlinkClick r:id="rId3"/>
              </a:rPr>
              <a:t>https://nuvola.madisoft.it/file/api/public-file-preview/TRIC810005/1827adac-c79e-4624-8282-2b1234708ab1</a:t>
            </a:r>
            <a:endParaRPr sz="1800" dirty="0">
              <a:solidFill>
                <a:schemeClr val="dk1"/>
              </a:solidFill>
            </a:endParaRPr>
          </a:p>
        </p:txBody>
      </p:sp>
      <p:sp>
        <p:nvSpPr>
          <p:cNvPr id="385" name="Google Shape;385;p20"/>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30</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graphicFrame>
        <p:nvGraphicFramePr>
          <p:cNvPr id="169" name="Google Shape;169;p7"/>
          <p:cNvGraphicFramePr/>
          <p:nvPr/>
        </p:nvGraphicFramePr>
        <p:xfrm>
          <a:off x="899579" y="1049037"/>
          <a:ext cx="7344825" cy="5256600"/>
        </p:xfrm>
        <a:graphic>
          <a:graphicData uri="http://schemas.openxmlformats.org/drawingml/2006/table">
            <a:tbl>
              <a:tblPr>
                <a:noFill/>
                <a:tableStyleId>{156E58ED-3C29-4AF7-9F7D-71CA97EF64DB}</a:tableStyleId>
              </a:tblPr>
              <a:tblGrid>
                <a:gridCol w="2607625">
                  <a:extLst>
                    <a:ext uri="{9D8B030D-6E8A-4147-A177-3AD203B41FA5}">
                      <a16:colId xmlns:a16="http://schemas.microsoft.com/office/drawing/2014/main" val="20000"/>
                    </a:ext>
                  </a:extLst>
                </a:gridCol>
                <a:gridCol w="4737200">
                  <a:extLst>
                    <a:ext uri="{9D8B030D-6E8A-4147-A177-3AD203B41FA5}">
                      <a16:colId xmlns:a16="http://schemas.microsoft.com/office/drawing/2014/main" val="20001"/>
                    </a:ext>
                  </a:extLst>
                </a:gridCol>
              </a:tblGrid>
              <a:tr h="732600">
                <a:tc gridSpan="2">
                  <a:txBody>
                    <a:bodyPr/>
                    <a:lstStyle/>
                    <a:p>
                      <a:pPr marL="0" marR="0" lvl="0" indent="0" algn="ctr" rtl="0">
                        <a:spcBef>
                          <a:spcPts val="0"/>
                        </a:spcBef>
                        <a:spcAft>
                          <a:spcPts val="0"/>
                        </a:spcAft>
                        <a:buNone/>
                      </a:pPr>
                      <a:r>
                        <a:rPr lang="it-IT" sz="2400" u="none" strike="noStrike" cap="none" dirty="0">
                          <a:solidFill>
                            <a:schemeClr val="dk1"/>
                          </a:solidFill>
                          <a:latin typeface="Verdana"/>
                          <a:ea typeface="Verdana"/>
                          <a:cs typeface="Verdana"/>
                          <a:sym typeface="Verdana"/>
                        </a:rPr>
                        <a:t>SCUOLA DELL’INFANZIA</a:t>
                      </a:r>
                      <a:endParaRPr sz="2400" u="none" strike="noStrike" cap="none" dirty="0">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it-IT"/>
                    </a:p>
                  </a:txBody>
                  <a:tcPr/>
                </a:tc>
                <a:extLst>
                  <a:ext uri="{0D108BD9-81ED-4DB2-BD59-A6C34878D82A}">
                    <a16:rowId xmlns:a16="http://schemas.microsoft.com/office/drawing/2014/main" val="10000"/>
                  </a:ext>
                </a:extLst>
              </a:tr>
              <a:tr h="1292575">
                <a:tc>
                  <a:txBody>
                    <a:bodyPr/>
                    <a:lstStyle/>
                    <a:p>
                      <a:pPr marL="0" marR="0" lvl="0" indent="0" algn="ctr" rtl="0">
                        <a:spcBef>
                          <a:spcPts val="0"/>
                        </a:spcBef>
                        <a:spcAft>
                          <a:spcPts val="0"/>
                        </a:spcAft>
                        <a:buNone/>
                      </a:pPr>
                      <a:r>
                        <a:rPr lang="it-IT" sz="2400" u="none" strike="noStrike" cap="none">
                          <a:solidFill>
                            <a:schemeClr val="dk1"/>
                          </a:solidFill>
                          <a:latin typeface="Verdana"/>
                          <a:ea typeface="Verdana"/>
                          <a:cs typeface="Verdana"/>
                          <a:sym typeface="Verdana"/>
                        </a:rPr>
                        <a:t>Monte orario</a:t>
                      </a:r>
                      <a:endParaRPr sz="2400" u="none" strike="noStrike" cap="none">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it-IT" sz="2400">
                          <a:solidFill>
                            <a:schemeClr val="dk1"/>
                          </a:solidFill>
                          <a:latin typeface="Verdana"/>
                          <a:ea typeface="Verdana"/>
                          <a:cs typeface="Verdana"/>
                          <a:sym typeface="Verdana"/>
                        </a:rPr>
                        <a:t>40 ore settimanali</a:t>
                      </a:r>
                      <a:endParaRPr sz="2400" u="none" strike="noStrike" cap="none">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292575">
                <a:tc>
                  <a:txBody>
                    <a:bodyPr/>
                    <a:lstStyle/>
                    <a:p>
                      <a:pPr marL="0" marR="0" lvl="0" indent="0" algn="ctr" rtl="0">
                        <a:spcBef>
                          <a:spcPts val="0"/>
                        </a:spcBef>
                        <a:spcAft>
                          <a:spcPts val="0"/>
                        </a:spcAft>
                        <a:buNone/>
                      </a:pPr>
                      <a:r>
                        <a:rPr lang="it-IT" sz="2400" u="none" strike="noStrike" cap="none">
                          <a:solidFill>
                            <a:schemeClr val="dk1"/>
                          </a:solidFill>
                          <a:latin typeface="Verdana"/>
                          <a:ea typeface="Verdana"/>
                          <a:cs typeface="Verdana"/>
                          <a:sym typeface="Verdana"/>
                        </a:rPr>
                        <a:t>Settimana scolastica</a:t>
                      </a:r>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it-IT" sz="2400" u="none" strike="noStrike" cap="none">
                          <a:solidFill>
                            <a:schemeClr val="dk1"/>
                          </a:solidFill>
                          <a:latin typeface="Verdana"/>
                          <a:ea typeface="Verdana"/>
                          <a:cs typeface="Verdana"/>
                          <a:sym typeface="Verdana"/>
                        </a:rPr>
                        <a:t>dal lunedì al venerdì</a:t>
                      </a:r>
                      <a:endParaRPr sz="2400" u="none" strike="noStrike" cap="none">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938850">
                <a:tc>
                  <a:txBody>
                    <a:bodyPr/>
                    <a:lstStyle/>
                    <a:p>
                      <a:pPr marL="0" marR="0" lvl="0" indent="0" algn="ctr" rtl="0">
                        <a:spcBef>
                          <a:spcPts val="0"/>
                        </a:spcBef>
                        <a:spcAft>
                          <a:spcPts val="0"/>
                        </a:spcAft>
                        <a:buNone/>
                      </a:pPr>
                      <a:r>
                        <a:rPr lang="it-IT" sz="2400" u="none" strike="noStrike" cap="none">
                          <a:solidFill>
                            <a:schemeClr val="dk1"/>
                          </a:solidFill>
                          <a:latin typeface="Verdana"/>
                          <a:ea typeface="Verdana"/>
                          <a:cs typeface="Verdana"/>
                          <a:sym typeface="Verdana"/>
                        </a:rPr>
                        <a:t>Orario delle attività </a:t>
                      </a:r>
                      <a:endParaRPr sz="2400" u="none" strike="noStrike" cap="none">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it-IT" sz="2400" dirty="0">
                          <a:solidFill>
                            <a:schemeClr val="dk1"/>
                          </a:solidFill>
                          <a:latin typeface="Verdana"/>
                          <a:ea typeface="Verdana"/>
                          <a:cs typeface="Verdana"/>
                          <a:sym typeface="Verdana"/>
                        </a:rPr>
                        <a:t>8.00/16.00</a:t>
                      </a:r>
                      <a:endParaRPr sz="2400" dirty="0">
                        <a:solidFill>
                          <a:schemeClr val="dk1"/>
                        </a:solidFill>
                        <a:latin typeface="Verdana"/>
                        <a:ea typeface="Verdana"/>
                        <a:cs typeface="Verdana"/>
                        <a:sym typeface="Verdana"/>
                      </a:endParaRPr>
                    </a:p>
                    <a:p>
                      <a:pPr marL="0" marR="0" lvl="0" indent="0" algn="ctr" rtl="0">
                        <a:spcBef>
                          <a:spcPts val="0"/>
                        </a:spcBef>
                        <a:spcAft>
                          <a:spcPts val="0"/>
                        </a:spcAft>
                        <a:buNone/>
                      </a:pPr>
                      <a:r>
                        <a:rPr lang="it-IT" sz="2400" dirty="0">
                          <a:solidFill>
                            <a:schemeClr val="dk1"/>
                          </a:solidFill>
                          <a:latin typeface="Verdana"/>
                          <a:ea typeface="Verdana"/>
                          <a:cs typeface="Verdana"/>
                          <a:sym typeface="Verdana"/>
                        </a:rPr>
                        <a:t>Articolato nel rispetto degli inserimenti, degli </a:t>
                      </a:r>
                      <a:r>
                        <a:rPr lang="it-IT" sz="2400" dirty="0" err="1">
                          <a:solidFill>
                            <a:schemeClr val="dk1"/>
                          </a:solidFill>
                          <a:latin typeface="Verdana"/>
                          <a:ea typeface="Verdana"/>
                          <a:cs typeface="Verdana"/>
                          <a:sym typeface="Verdana"/>
                        </a:rPr>
                        <a:t>anticipatari</a:t>
                      </a:r>
                      <a:r>
                        <a:rPr lang="it-IT" sz="2400" dirty="0">
                          <a:solidFill>
                            <a:schemeClr val="dk1"/>
                          </a:solidFill>
                          <a:latin typeface="Verdana"/>
                          <a:ea typeface="Verdana"/>
                          <a:cs typeface="Verdana"/>
                          <a:sym typeface="Verdana"/>
                        </a:rPr>
                        <a:t>, delle routine, delle finestre di uscita.</a:t>
                      </a:r>
                      <a:endParaRPr sz="2400" dirty="0">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70" name="Google Shape;170;p7"/>
          <p:cNvSpPr txBox="1"/>
          <p:nvPr/>
        </p:nvSpPr>
        <p:spPr>
          <a:xfrm>
            <a:off x="683575" y="188650"/>
            <a:ext cx="7488900" cy="860400"/>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2000">
                <a:solidFill>
                  <a:schemeClr val="dk1"/>
                </a:solidFill>
                <a:latin typeface="Arial"/>
                <a:ea typeface="Arial"/>
                <a:cs typeface="Arial"/>
                <a:sym typeface="Arial"/>
              </a:rPr>
              <a:t>ISTITUTO COMPRENSIVO ATTIGLIANO GUARDEA</a:t>
            </a:r>
            <a:endParaRPr sz="2000">
              <a:solidFill>
                <a:schemeClr val="dk1"/>
              </a:solidFill>
              <a:latin typeface="Arial"/>
              <a:ea typeface="Arial"/>
              <a:cs typeface="Arial"/>
              <a:sym typeface="Arial"/>
            </a:endParaRPr>
          </a:p>
          <a:p>
            <a:pPr marL="0" marR="0" lvl="0" indent="0" algn="ctr" rtl="0">
              <a:spcBef>
                <a:spcPts val="0"/>
              </a:spcBef>
              <a:spcAft>
                <a:spcPts val="0"/>
              </a:spcAft>
              <a:buNone/>
            </a:pPr>
            <a:r>
              <a:rPr lang="it-IT" sz="2000">
                <a:solidFill>
                  <a:schemeClr val="dk1"/>
                </a:solidFill>
              </a:rPr>
              <a:t>TEMPO SCUOLA</a:t>
            </a:r>
            <a:endParaRPr sz="2000">
              <a:solidFill>
                <a:schemeClr val="dk1"/>
              </a:solidFill>
            </a:endParaRPr>
          </a:p>
        </p:txBody>
      </p:sp>
      <p:sp>
        <p:nvSpPr>
          <p:cNvPr id="171" name="Google Shape;171;p7"/>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4"/>
          <p:cNvSpPr txBox="1"/>
          <p:nvPr/>
        </p:nvSpPr>
        <p:spPr>
          <a:xfrm>
            <a:off x="2862263" y="785813"/>
            <a:ext cx="3352800" cy="323850"/>
          </a:xfrm>
          <a:prstGeom prst="rect">
            <a:avLst/>
          </a:prstGeom>
          <a:noFill/>
          <a:ln>
            <a:noFill/>
          </a:ln>
        </p:spPr>
        <p:txBody>
          <a:bodyPr spcFirstLastPara="1" wrap="square" lIns="36575" tIns="36575" rIns="36575" bIns="36575" anchor="t" anchorCtr="0">
            <a:noAutofit/>
          </a:bodyPr>
          <a:lstStyle/>
          <a:p>
            <a:pPr marL="0" marR="0" lvl="0" indent="0" algn="ctr" rtl="0">
              <a:spcBef>
                <a:spcPts val="0"/>
              </a:spcBef>
              <a:spcAft>
                <a:spcPts val="0"/>
              </a:spcAft>
              <a:buNone/>
            </a:pPr>
            <a:endParaRPr sz="1800">
              <a:solidFill>
                <a:schemeClr val="dk1"/>
              </a:solidFill>
              <a:latin typeface="Verdana"/>
              <a:ea typeface="Verdana"/>
              <a:cs typeface="Verdana"/>
              <a:sym typeface="Verdana"/>
            </a:endParaRPr>
          </a:p>
        </p:txBody>
      </p:sp>
      <p:sp>
        <p:nvSpPr>
          <p:cNvPr id="177" name="Google Shape;177;p4"/>
          <p:cNvSpPr txBox="1"/>
          <p:nvPr/>
        </p:nvSpPr>
        <p:spPr>
          <a:xfrm>
            <a:off x="1403650" y="1270100"/>
            <a:ext cx="6357900" cy="682500"/>
          </a:xfrm>
          <a:prstGeom prst="rect">
            <a:avLst/>
          </a:prstGeom>
          <a:noFill/>
          <a:ln>
            <a:noFill/>
          </a:ln>
        </p:spPr>
        <p:txBody>
          <a:bodyPr spcFirstLastPara="1" wrap="square" lIns="36575" tIns="36575" rIns="36575" bIns="36575" anchor="t" anchorCtr="0">
            <a:noAutofit/>
          </a:bodyPr>
          <a:lstStyle/>
          <a:p>
            <a:pPr marL="0" marR="0" lvl="0" indent="0" algn="ctr" rtl="0">
              <a:spcBef>
                <a:spcPts val="0"/>
              </a:spcBef>
              <a:spcAft>
                <a:spcPts val="0"/>
              </a:spcAft>
              <a:buNone/>
            </a:pPr>
            <a:r>
              <a:rPr lang="it-IT" sz="1400" dirty="0">
                <a:solidFill>
                  <a:schemeClr val="dk1"/>
                </a:solidFill>
                <a:latin typeface="Verdana"/>
                <a:ea typeface="Verdana"/>
                <a:cs typeface="Verdana"/>
                <a:sym typeface="Verdana"/>
              </a:rPr>
              <a:t>CURRICOLO FONDAMENTALE SCUOLA PRIMARIA</a:t>
            </a:r>
            <a:endParaRPr sz="1400" dirty="0">
              <a:solidFill>
                <a:schemeClr val="dk1"/>
              </a:solidFill>
              <a:latin typeface="Verdana"/>
              <a:ea typeface="Verdana"/>
              <a:cs typeface="Verdana"/>
              <a:sym typeface="Verdana"/>
            </a:endParaRPr>
          </a:p>
          <a:p>
            <a:pPr marL="0" marR="0" lvl="0" indent="0" algn="ctr" rtl="0">
              <a:spcBef>
                <a:spcPts val="0"/>
              </a:spcBef>
              <a:spcAft>
                <a:spcPts val="0"/>
              </a:spcAft>
              <a:buNone/>
            </a:pPr>
            <a:r>
              <a:rPr lang="it-IT" dirty="0">
                <a:solidFill>
                  <a:schemeClr val="dk1"/>
                </a:solidFill>
                <a:latin typeface="Verdana"/>
                <a:ea typeface="Verdana"/>
                <a:cs typeface="Verdana"/>
                <a:sym typeface="Verdana"/>
              </a:rPr>
              <a:t>Da 28 a 30 (in base all’organico)</a:t>
            </a:r>
          </a:p>
          <a:p>
            <a:pPr marL="0" marR="0" lvl="0" indent="0" algn="ctr" rtl="0">
              <a:spcBef>
                <a:spcPts val="0"/>
              </a:spcBef>
              <a:spcAft>
                <a:spcPts val="0"/>
              </a:spcAft>
              <a:buNone/>
            </a:pPr>
            <a:r>
              <a:rPr lang="it-IT" dirty="0">
                <a:solidFill>
                  <a:schemeClr val="dk1"/>
                </a:solidFill>
                <a:latin typeface="Verdana"/>
                <a:ea typeface="Verdana"/>
                <a:cs typeface="Verdana"/>
                <a:sym typeface="Verdana"/>
              </a:rPr>
              <a:t>40 0re settimanali (</a:t>
            </a:r>
            <a:r>
              <a:rPr lang="it-IT" dirty="0" err="1">
                <a:solidFill>
                  <a:schemeClr val="dk1"/>
                </a:solidFill>
                <a:latin typeface="Verdana"/>
                <a:ea typeface="Verdana"/>
                <a:cs typeface="Verdana"/>
                <a:sym typeface="Verdana"/>
              </a:rPr>
              <a:t>T.P.</a:t>
            </a:r>
            <a:r>
              <a:rPr lang="it-IT" dirty="0">
                <a:solidFill>
                  <a:schemeClr val="dk1"/>
                </a:solidFill>
                <a:latin typeface="Verdana"/>
                <a:ea typeface="Verdana"/>
                <a:cs typeface="Verdana"/>
                <a:sym typeface="Verdana"/>
              </a:rPr>
              <a:t> – solo </a:t>
            </a:r>
            <a:r>
              <a:rPr lang="it-IT" dirty="0" err="1">
                <a:solidFill>
                  <a:schemeClr val="dk1"/>
                </a:solidFill>
                <a:latin typeface="Verdana"/>
                <a:ea typeface="Verdana"/>
                <a:cs typeface="Verdana"/>
                <a:sym typeface="Verdana"/>
              </a:rPr>
              <a:t>Guardea</a:t>
            </a:r>
            <a:r>
              <a:rPr lang="it-IT" dirty="0">
                <a:solidFill>
                  <a:schemeClr val="dk1"/>
                </a:solidFill>
                <a:latin typeface="Verdana"/>
                <a:ea typeface="Verdana"/>
                <a:cs typeface="Verdana"/>
                <a:sym typeface="Verdana"/>
              </a:rPr>
              <a:t>)</a:t>
            </a:r>
            <a:endParaRPr dirty="0">
              <a:solidFill>
                <a:schemeClr val="dk1"/>
              </a:solidFill>
              <a:latin typeface="Verdana"/>
              <a:ea typeface="Verdana"/>
              <a:cs typeface="Verdana"/>
              <a:sym typeface="Verdana"/>
            </a:endParaRPr>
          </a:p>
        </p:txBody>
      </p:sp>
      <p:graphicFrame>
        <p:nvGraphicFramePr>
          <p:cNvPr id="178" name="Google Shape;178;p4"/>
          <p:cNvGraphicFramePr/>
          <p:nvPr/>
        </p:nvGraphicFramePr>
        <p:xfrm>
          <a:off x="1187624" y="2132856"/>
          <a:ext cx="6715175" cy="3504050"/>
        </p:xfrm>
        <a:graphic>
          <a:graphicData uri="http://schemas.openxmlformats.org/drawingml/2006/table">
            <a:tbl>
              <a:tblPr>
                <a:noFill/>
                <a:tableStyleId>{156E58ED-3C29-4AF7-9F7D-71CA97EF64DB}</a:tableStyleId>
              </a:tblPr>
              <a:tblGrid>
                <a:gridCol w="4235550">
                  <a:extLst>
                    <a:ext uri="{9D8B030D-6E8A-4147-A177-3AD203B41FA5}">
                      <a16:colId xmlns:a16="http://schemas.microsoft.com/office/drawing/2014/main" val="20000"/>
                    </a:ext>
                  </a:extLst>
                </a:gridCol>
                <a:gridCol w="2479625">
                  <a:extLst>
                    <a:ext uri="{9D8B030D-6E8A-4147-A177-3AD203B41FA5}">
                      <a16:colId xmlns:a16="http://schemas.microsoft.com/office/drawing/2014/main" val="20001"/>
                    </a:ext>
                  </a:extLst>
                </a:gridCol>
              </a:tblGrid>
              <a:tr h="651500">
                <a:tc>
                  <a:txBody>
                    <a:bodyPr/>
                    <a:lstStyle/>
                    <a:p>
                      <a:pPr marL="0" marR="0" lvl="0" indent="0" algn="l" rtl="0">
                        <a:spcBef>
                          <a:spcPts val="0"/>
                        </a:spcBef>
                        <a:spcAft>
                          <a:spcPts val="0"/>
                        </a:spcAft>
                        <a:buNone/>
                      </a:pPr>
                      <a:r>
                        <a:rPr lang="it-IT" sz="1400" u="none" strike="noStrike" cap="none" dirty="0">
                          <a:solidFill>
                            <a:schemeClr val="dk1"/>
                          </a:solidFill>
                          <a:latin typeface="Verdana"/>
                          <a:ea typeface="Verdana"/>
                          <a:cs typeface="Verdana"/>
                          <a:sym typeface="Verdana"/>
                        </a:rPr>
                        <a:t> DISCIPLINE</a:t>
                      </a:r>
                      <a:endParaRPr sz="1400" u="none" strike="noStrike" cap="none" dirty="0">
                        <a:solidFill>
                          <a:schemeClr val="dk1"/>
                        </a:solidFill>
                        <a:latin typeface="Verdana"/>
                        <a:ea typeface="Verdana"/>
                        <a:cs typeface="Verdana"/>
                        <a:sym typeface="Verdana"/>
                      </a:endParaRPr>
                    </a:p>
                  </a:txBody>
                  <a:tcPr marL="44450" marR="4445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sz="1400" u="none" strike="noStrike" cap="none">
                          <a:solidFill>
                            <a:schemeClr val="dk1"/>
                          </a:solidFill>
                          <a:latin typeface="Verdana"/>
                          <a:ea typeface="Verdana"/>
                          <a:cs typeface="Verdana"/>
                          <a:sym typeface="Verdana"/>
                        </a:rPr>
                        <a:t>ORE SETTIMANALI</a:t>
                      </a:r>
                      <a:endParaRPr sz="1400" u="none" strike="noStrike" cap="none">
                        <a:solidFill>
                          <a:schemeClr val="dk1"/>
                        </a:solidFill>
                        <a:latin typeface="Verdana"/>
                        <a:ea typeface="Verdana"/>
                        <a:cs typeface="Verdana"/>
                        <a:sym typeface="Verdana"/>
                      </a:endParaRPr>
                    </a:p>
                  </a:txBody>
                  <a:tcPr marL="44450" marR="44450"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34350">
                <a:tc>
                  <a:txBody>
                    <a:bodyPr/>
                    <a:lstStyle/>
                    <a:p>
                      <a:pPr marL="0" marR="0" lvl="0" indent="0" algn="l" rtl="0">
                        <a:spcBef>
                          <a:spcPts val="0"/>
                        </a:spcBef>
                        <a:spcAft>
                          <a:spcPts val="0"/>
                        </a:spcAft>
                        <a:buNone/>
                      </a:pPr>
                      <a:r>
                        <a:rPr lang="it-IT" sz="1400" u="none" strike="noStrike" cap="none" dirty="0">
                          <a:solidFill>
                            <a:schemeClr val="dk1"/>
                          </a:solidFill>
                          <a:latin typeface="Verdana"/>
                          <a:ea typeface="Verdana"/>
                          <a:cs typeface="Verdana"/>
                          <a:sym typeface="Verdana"/>
                        </a:rPr>
                        <a:t>Italiano, Storia, Geografia, Cittadinanza</a:t>
                      </a:r>
                      <a:endParaRPr sz="1400" u="none" strike="noStrike" cap="none" dirty="0">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da 9 a 10</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02275">
                <a:tc>
                  <a:txBody>
                    <a:bodyPr/>
                    <a:lstStyle/>
                    <a:p>
                      <a:pPr marL="0" marR="0" lvl="0" indent="0" algn="l" rtl="0">
                        <a:spcBef>
                          <a:spcPts val="0"/>
                        </a:spcBef>
                        <a:spcAft>
                          <a:spcPts val="0"/>
                        </a:spcAft>
                        <a:buNone/>
                      </a:pPr>
                      <a:r>
                        <a:rPr lang="it-IT" sz="1400" u="none" strike="noStrike" cap="none">
                          <a:solidFill>
                            <a:schemeClr val="dk1"/>
                          </a:solidFill>
                          <a:latin typeface="Verdana"/>
                          <a:ea typeface="Verdana"/>
                          <a:cs typeface="Verdana"/>
                          <a:sym typeface="Verdana"/>
                        </a:rPr>
                        <a:t>Matematica e scienze</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8</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02275">
                <a:tc>
                  <a:txBody>
                    <a:bodyPr/>
                    <a:lstStyle/>
                    <a:p>
                      <a:pPr marL="0" marR="0" lvl="0" indent="0" algn="l" rtl="0">
                        <a:spcBef>
                          <a:spcPts val="0"/>
                        </a:spcBef>
                        <a:spcAft>
                          <a:spcPts val="0"/>
                        </a:spcAft>
                        <a:buNone/>
                      </a:pPr>
                      <a:r>
                        <a:rPr lang="it-IT" sz="1400" u="none" strike="noStrike" cap="none">
                          <a:solidFill>
                            <a:schemeClr val="dk1"/>
                          </a:solidFill>
                          <a:latin typeface="Verdana"/>
                          <a:ea typeface="Verdana"/>
                          <a:cs typeface="Verdana"/>
                          <a:sym typeface="Verdana"/>
                        </a:rPr>
                        <a:t>Tecnologia</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1</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02275">
                <a:tc>
                  <a:txBody>
                    <a:bodyPr/>
                    <a:lstStyle/>
                    <a:p>
                      <a:pPr marL="0" marR="0" lvl="0" indent="0" algn="l" rtl="0">
                        <a:spcBef>
                          <a:spcPts val="0"/>
                        </a:spcBef>
                        <a:spcAft>
                          <a:spcPts val="0"/>
                        </a:spcAft>
                        <a:buNone/>
                      </a:pPr>
                      <a:r>
                        <a:rPr lang="it-IT" sz="1400" u="none" strike="noStrike" cap="none">
                          <a:solidFill>
                            <a:schemeClr val="dk1"/>
                          </a:solidFill>
                          <a:latin typeface="Verdana"/>
                          <a:ea typeface="Verdana"/>
                          <a:cs typeface="Verdana"/>
                          <a:sym typeface="Verdana"/>
                        </a:rPr>
                        <a:t>Inglese</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da 1 a 3</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02275">
                <a:tc>
                  <a:txBody>
                    <a:bodyPr/>
                    <a:lstStyle/>
                    <a:p>
                      <a:pPr marL="0" marR="0" lvl="0" indent="0" algn="l" rtl="0">
                        <a:spcBef>
                          <a:spcPts val="0"/>
                        </a:spcBef>
                        <a:spcAft>
                          <a:spcPts val="0"/>
                        </a:spcAft>
                        <a:buNone/>
                      </a:pPr>
                      <a:r>
                        <a:rPr lang="it-IT" dirty="0">
                          <a:solidFill>
                            <a:schemeClr val="dk1"/>
                          </a:solidFill>
                          <a:latin typeface="Verdana"/>
                          <a:ea typeface="Verdana"/>
                          <a:cs typeface="Verdana"/>
                          <a:sym typeface="Verdana"/>
                        </a:rPr>
                        <a:t>Mensa </a:t>
                      </a:r>
                      <a:endParaRPr sz="1400" u="none" strike="noStrike" cap="none" dirty="0">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dirty="0">
                          <a:solidFill>
                            <a:schemeClr val="dk1"/>
                          </a:solidFill>
                          <a:latin typeface="Verdana"/>
                          <a:ea typeface="Verdana"/>
                          <a:cs typeface="Verdana"/>
                          <a:sym typeface="Verdana"/>
                        </a:rPr>
                        <a:t>da 2 a 5 ( + </a:t>
                      </a:r>
                      <a:r>
                        <a:rPr lang="it-IT" dirty="0" err="1">
                          <a:solidFill>
                            <a:schemeClr val="dk1"/>
                          </a:solidFill>
                          <a:latin typeface="Verdana"/>
                          <a:ea typeface="Verdana"/>
                          <a:cs typeface="Verdana"/>
                          <a:sym typeface="Verdana"/>
                        </a:rPr>
                        <a:t>5</a:t>
                      </a:r>
                      <a:r>
                        <a:rPr lang="it-IT" dirty="0">
                          <a:solidFill>
                            <a:schemeClr val="dk1"/>
                          </a:solidFill>
                          <a:latin typeface="Verdana"/>
                          <a:ea typeface="Verdana"/>
                          <a:cs typeface="Verdana"/>
                          <a:sym typeface="Verdana"/>
                        </a:rPr>
                        <a:t> </a:t>
                      </a:r>
                      <a:r>
                        <a:rPr lang="it-IT" dirty="0" err="1">
                          <a:solidFill>
                            <a:schemeClr val="dk1"/>
                          </a:solidFill>
                          <a:latin typeface="Verdana"/>
                          <a:ea typeface="Verdana"/>
                          <a:cs typeface="Verdana"/>
                          <a:sym typeface="Verdana"/>
                        </a:rPr>
                        <a:t>T.P.</a:t>
                      </a:r>
                      <a:r>
                        <a:rPr lang="it-IT" dirty="0">
                          <a:solidFill>
                            <a:schemeClr val="dk1"/>
                          </a:solidFill>
                          <a:latin typeface="Verdana"/>
                          <a:ea typeface="Verdana"/>
                          <a:cs typeface="Verdana"/>
                          <a:sym typeface="Verdana"/>
                        </a:rPr>
                        <a:t>)</a:t>
                      </a:r>
                      <a:endParaRPr sz="1400" u="none" strike="noStrike" cap="none" dirty="0">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02275">
                <a:tc>
                  <a:txBody>
                    <a:bodyPr/>
                    <a:lstStyle/>
                    <a:p>
                      <a:pPr marL="0" marR="0" lvl="0" indent="0" algn="l" rtl="0">
                        <a:spcBef>
                          <a:spcPts val="0"/>
                        </a:spcBef>
                        <a:spcAft>
                          <a:spcPts val="0"/>
                        </a:spcAft>
                        <a:buNone/>
                      </a:pPr>
                      <a:r>
                        <a:rPr lang="it-IT" sz="1400" u="none" strike="noStrike" cap="none">
                          <a:solidFill>
                            <a:schemeClr val="dk1"/>
                          </a:solidFill>
                          <a:latin typeface="Verdana"/>
                          <a:ea typeface="Verdana"/>
                          <a:cs typeface="Verdana"/>
                          <a:sym typeface="Verdana"/>
                        </a:rPr>
                        <a:t>Arte e immagine</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2</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02275">
                <a:tc>
                  <a:txBody>
                    <a:bodyPr/>
                    <a:lstStyle/>
                    <a:p>
                      <a:pPr marL="0" marR="0" lvl="0" indent="0" algn="l" rtl="0">
                        <a:spcBef>
                          <a:spcPts val="0"/>
                        </a:spcBef>
                        <a:spcAft>
                          <a:spcPts val="0"/>
                        </a:spcAft>
                        <a:buNone/>
                      </a:pPr>
                      <a:r>
                        <a:rPr lang="it-IT" sz="1400" u="none" strike="noStrike" cap="none">
                          <a:solidFill>
                            <a:schemeClr val="dk1"/>
                          </a:solidFill>
                          <a:latin typeface="Verdana"/>
                          <a:ea typeface="Verdana"/>
                          <a:cs typeface="Verdana"/>
                          <a:sym typeface="Verdana"/>
                        </a:rPr>
                        <a:t>Educazione </a:t>
                      </a:r>
                      <a:r>
                        <a:rPr lang="it-IT">
                          <a:solidFill>
                            <a:schemeClr val="dk1"/>
                          </a:solidFill>
                          <a:latin typeface="Verdana"/>
                          <a:ea typeface="Verdana"/>
                          <a:cs typeface="Verdana"/>
                          <a:sym typeface="Verdana"/>
                        </a:rPr>
                        <a:t>motoria</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2</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302275">
                <a:tc>
                  <a:txBody>
                    <a:bodyPr/>
                    <a:lstStyle/>
                    <a:p>
                      <a:pPr marL="0" marR="0" lvl="0" indent="0" algn="l" rtl="0">
                        <a:spcBef>
                          <a:spcPts val="0"/>
                        </a:spcBef>
                        <a:spcAft>
                          <a:spcPts val="0"/>
                        </a:spcAft>
                        <a:buNone/>
                      </a:pPr>
                      <a:r>
                        <a:rPr lang="it-IT" sz="1400" u="none" strike="noStrike" cap="none">
                          <a:solidFill>
                            <a:schemeClr val="dk1"/>
                          </a:solidFill>
                          <a:latin typeface="Verdana"/>
                          <a:ea typeface="Verdana"/>
                          <a:cs typeface="Verdana"/>
                          <a:sym typeface="Verdana"/>
                        </a:rPr>
                        <a:t>Musica</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dirty="0">
                          <a:solidFill>
                            <a:schemeClr val="dk1"/>
                          </a:solidFill>
                          <a:latin typeface="Verdana"/>
                          <a:ea typeface="Verdana"/>
                          <a:cs typeface="Verdana"/>
                          <a:sym typeface="Verdana"/>
                        </a:rPr>
                        <a:t>da 1 a 2</a:t>
                      </a:r>
                      <a:endParaRPr sz="1400" u="none" strike="noStrike" cap="none" dirty="0">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302275">
                <a:tc>
                  <a:txBody>
                    <a:bodyPr/>
                    <a:lstStyle/>
                    <a:p>
                      <a:pPr marL="0" marR="0" lvl="0" indent="0" algn="l" rtl="0">
                        <a:spcBef>
                          <a:spcPts val="0"/>
                        </a:spcBef>
                        <a:spcAft>
                          <a:spcPts val="0"/>
                        </a:spcAft>
                        <a:buNone/>
                      </a:pPr>
                      <a:r>
                        <a:rPr lang="it-IT" sz="1400" u="none" strike="noStrike" cap="none">
                          <a:solidFill>
                            <a:schemeClr val="dk1"/>
                          </a:solidFill>
                          <a:latin typeface="Verdana"/>
                          <a:ea typeface="Verdana"/>
                          <a:cs typeface="Verdana"/>
                          <a:sym typeface="Verdana"/>
                        </a:rPr>
                        <a:t>Religione cattolica</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r>
                        <a:rPr lang="it-IT">
                          <a:solidFill>
                            <a:schemeClr val="dk1"/>
                          </a:solidFill>
                          <a:latin typeface="Verdana"/>
                          <a:ea typeface="Verdana"/>
                          <a:cs typeface="Verdana"/>
                          <a:sym typeface="Verdana"/>
                        </a:rPr>
                        <a:t>2</a:t>
                      </a:r>
                      <a:endParaRPr sz="1400" u="none" strike="noStrike" cap="none">
                        <a:solidFill>
                          <a:schemeClr val="dk1"/>
                        </a:solidFill>
                        <a:latin typeface="Verdana"/>
                        <a:ea typeface="Verdana"/>
                        <a:cs typeface="Verdana"/>
                        <a:sym typeface="Verdana"/>
                      </a:endParaRPr>
                    </a:p>
                  </a:txBody>
                  <a:tcPr marL="44450" marR="44450" marT="0" marB="0" anchor="b">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179" name="Google Shape;179;p4"/>
          <p:cNvSpPr txBox="1"/>
          <p:nvPr/>
        </p:nvSpPr>
        <p:spPr>
          <a:xfrm>
            <a:off x="611560" y="743218"/>
            <a:ext cx="7488832" cy="400110"/>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2000">
                <a:solidFill>
                  <a:schemeClr val="dk1"/>
                </a:solidFill>
                <a:latin typeface="Arial"/>
                <a:ea typeface="Arial"/>
                <a:cs typeface="Arial"/>
                <a:sym typeface="Arial"/>
              </a:rPr>
              <a:t>ISTITUTO COMPRENSIVO ATTIGLIANO GUARDEA</a:t>
            </a:r>
            <a:endParaRPr sz="2000">
              <a:solidFill>
                <a:schemeClr val="dk1"/>
              </a:solidFill>
              <a:latin typeface="Arial"/>
              <a:ea typeface="Arial"/>
              <a:cs typeface="Arial"/>
              <a:sym typeface="Arial"/>
            </a:endParaRPr>
          </a:p>
        </p:txBody>
      </p:sp>
      <p:sp>
        <p:nvSpPr>
          <p:cNvPr id="180" name="Google Shape;180;p4"/>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graphicFrame>
        <p:nvGraphicFramePr>
          <p:cNvPr id="185" name="Google Shape;185;p8"/>
          <p:cNvGraphicFramePr/>
          <p:nvPr/>
        </p:nvGraphicFramePr>
        <p:xfrm>
          <a:off x="920817" y="1071812"/>
          <a:ext cx="7488825" cy="5417675"/>
        </p:xfrm>
        <a:graphic>
          <a:graphicData uri="http://schemas.openxmlformats.org/drawingml/2006/table">
            <a:tbl>
              <a:tblPr>
                <a:noFill/>
                <a:tableStyleId>{156E58ED-3C29-4AF7-9F7D-71CA97EF64DB}</a:tableStyleId>
              </a:tblPr>
              <a:tblGrid>
                <a:gridCol w="2990575">
                  <a:extLst>
                    <a:ext uri="{9D8B030D-6E8A-4147-A177-3AD203B41FA5}">
                      <a16:colId xmlns:a16="http://schemas.microsoft.com/office/drawing/2014/main" val="20000"/>
                    </a:ext>
                  </a:extLst>
                </a:gridCol>
                <a:gridCol w="4498250">
                  <a:extLst>
                    <a:ext uri="{9D8B030D-6E8A-4147-A177-3AD203B41FA5}">
                      <a16:colId xmlns:a16="http://schemas.microsoft.com/office/drawing/2014/main" val="20001"/>
                    </a:ext>
                  </a:extLst>
                </a:gridCol>
              </a:tblGrid>
              <a:tr h="736125">
                <a:tc gridSpan="2">
                  <a:txBody>
                    <a:bodyPr/>
                    <a:lstStyle/>
                    <a:p>
                      <a:pPr marL="0" marR="0" lvl="0" indent="0" algn="ctr" rtl="0">
                        <a:spcBef>
                          <a:spcPts val="0"/>
                        </a:spcBef>
                        <a:spcAft>
                          <a:spcPts val="0"/>
                        </a:spcAft>
                        <a:buNone/>
                      </a:pPr>
                      <a:r>
                        <a:rPr lang="it-IT" sz="2200" u="none" strike="noStrike" cap="none" dirty="0">
                          <a:solidFill>
                            <a:schemeClr val="dk1"/>
                          </a:solidFill>
                          <a:latin typeface="Verdana"/>
                          <a:ea typeface="Verdana"/>
                          <a:cs typeface="Verdana"/>
                          <a:sym typeface="Verdana"/>
                        </a:rPr>
                        <a:t>SCUOLA PRIMARIA </a:t>
                      </a:r>
                      <a:endParaRPr sz="2200" u="none" strike="noStrike" cap="none" dirty="0">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hMerge="1">
                  <a:txBody>
                    <a:bodyPr/>
                    <a:lstStyle/>
                    <a:p>
                      <a:endParaRPr lang="it-IT"/>
                    </a:p>
                  </a:txBody>
                  <a:tcPr/>
                </a:tc>
                <a:extLst>
                  <a:ext uri="{0D108BD9-81ED-4DB2-BD59-A6C34878D82A}">
                    <a16:rowId xmlns:a16="http://schemas.microsoft.com/office/drawing/2014/main" val="10000"/>
                  </a:ext>
                </a:extLst>
              </a:tr>
              <a:tr h="1298825">
                <a:tc>
                  <a:txBody>
                    <a:bodyPr/>
                    <a:lstStyle/>
                    <a:p>
                      <a:pPr marL="0" marR="0" lvl="0" indent="0" algn="ctr" rtl="0">
                        <a:spcBef>
                          <a:spcPts val="0"/>
                        </a:spcBef>
                        <a:spcAft>
                          <a:spcPts val="0"/>
                        </a:spcAft>
                        <a:buNone/>
                      </a:pPr>
                      <a:r>
                        <a:rPr lang="it-IT" sz="2200" u="none" strike="noStrike" cap="none">
                          <a:solidFill>
                            <a:schemeClr val="dk1"/>
                          </a:solidFill>
                          <a:latin typeface="Verdana"/>
                          <a:ea typeface="Verdana"/>
                          <a:cs typeface="Verdana"/>
                          <a:sym typeface="Verdana"/>
                        </a:rPr>
                        <a:t>Monte orario</a:t>
                      </a:r>
                      <a:endParaRPr sz="2200" u="none" strike="noStrike" cap="none">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it-IT" sz="2200" u="none" strike="noStrike" cap="none" dirty="0">
                          <a:solidFill>
                            <a:schemeClr val="dk1"/>
                          </a:solidFill>
                          <a:latin typeface="Verdana"/>
                          <a:ea typeface="Verdana"/>
                          <a:cs typeface="Verdana"/>
                          <a:sym typeface="Verdana"/>
                        </a:rPr>
                        <a:t>Da 28 a 30 ore settimanali</a:t>
                      </a:r>
                      <a:endParaRPr sz="2200" u="none" strike="noStrike" cap="none" dirty="0">
                        <a:solidFill>
                          <a:schemeClr val="dk1"/>
                        </a:solidFill>
                        <a:latin typeface="Verdana"/>
                        <a:ea typeface="Verdana"/>
                        <a:cs typeface="Verdana"/>
                        <a:sym typeface="Verdana"/>
                      </a:endParaRPr>
                    </a:p>
                    <a:p>
                      <a:pPr marL="0" marR="0" lvl="0" indent="0" algn="ctr" rtl="0">
                        <a:spcBef>
                          <a:spcPts val="0"/>
                        </a:spcBef>
                        <a:spcAft>
                          <a:spcPts val="0"/>
                        </a:spcAft>
                        <a:buNone/>
                      </a:pPr>
                      <a:r>
                        <a:rPr lang="it-IT" sz="2200" dirty="0">
                          <a:solidFill>
                            <a:schemeClr val="dk1"/>
                          </a:solidFill>
                          <a:latin typeface="Verdana"/>
                          <a:ea typeface="Verdana"/>
                          <a:cs typeface="Verdana"/>
                          <a:sym typeface="Verdana"/>
                        </a:rPr>
                        <a:t>40 ore settimanali (</a:t>
                      </a:r>
                      <a:r>
                        <a:rPr lang="it-IT" sz="2200" dirty="0" err="1">
                          <a:solidFill>
                            <a:schemeClr val="dk1"/>
                          </a:solidFill>
                          <a:latin typeface="Verdana"/>
                          <a:ea typeface="Verdana"/>
                          <a:cs typeface="Verdana"/>
                          <a:sym typeface="Verdana"/>
                        </a:rPr>
                        <a:t>Guardea</a:t>
                      </a:r>
                      <a:r>
                        <a:rPr lang="it-IT" sz="2200" dirty="0">
                          <a:solidFill>
                            <a:schemeClr val="dk1"/>
                          </a:solidFill>
                          <a:latin typeface="Verdana"/>
                          <a:ea typeface="Verdana"/>
                          <a:cs typeface="Verdana"/>
                          <a:sym typeface="Verdana"/>
                        </a:rPr>
                        <a:t>)</a:t>
                      </a:r>
                      <a:endParaRPr sz="2200" dirty="0">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298825">
                <a:tc>
                  <a:txBody>
                    <a:bodyPr/>
                    <a:lstStyle/>
                    <a:p>
                      <a:pPr marL="0" marR="0" lvl="0" indent="0" algn="ctr" rtl="0">
                        <a:spcBef>
                          <a:spcPts val="0"/>
                        </a:spcBef>
                        <a:spcAft>
                          <a:spcPts val="0"/>
                        </a:spcAft>
                        <a:buNone/>
                      </a:pPr>
                      <a:r>
                        <a:rPr lang="it-IT" sz="2200" u="none" strike="noStrike" cap="none">
                          <a:solidFill>
                            <a:schemeClr val="dk1"/>
                          </a:solidFill>
                          <a:latin typeface="Verdana"/>
                          <a:ea typeface="Verdana"/>
                          <a:cs typeface="Verdana"/>
                          <a:sym typeface="Verdana"/>
                        </a:rPr>
                        <a:t>Settimana scolastica</a:t>
                      </a:r>
                      <a:endParaRPr sz="2200">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it-IT" sz="2200" u="none" strike="noStrike" cap="none" dirty="0">
                          <a:solidFill>
                            <a:schemeClr val="dk1"/>
                          </a:solidFill>
                          <a:latin typeface="Verdana"/>
                          <a:ea typeface="Verdana"/>
                          <a:cs typeface="Verdana"/>
                          <a:sym typeface="Verdana"/>
                        </a:rPr>
                        <a:t>dal lunedì al venerdì</a:t>
                      </a:r>
                      <a:endParaRPr sz="2200" dirty="0">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083900">
                <a:tc>
                  <a:txBody>
                    <a:bodyPr/>
                    <a:lstStyle/>
                    <a:p>
                      <a:pPr marL="0" marR="0" lvl="0" indent="0" algn="ctr" rtl="0">
                        <a:spcBef>
                          <a:spcPts val="0"/>
                        </a:spcBef>
                        <a:spcAft>
                          <a:spcPts val="0"/>
                        </a:spcAft>
                        <a:buNone/>
                      </a:pPr>
                      <a:r>
                        <a:rPr lang="it-IT" sz="2200" u="none" strike="noStrike" cap="none">
                          <a:solidFill>
                            <a:schemeClr val="dk1"/>
                          </a:solidFill>
                          <a:latin typeface="Verdana"/>
                          <a:ea typeface="Verdana"/>
                          <a:cs typeface="Verdana"/>
                          <a:sym typeface="Verdana"/>
                        </a:rPr>
                        <a:t>Orario delle lezioni</a:t>
                      </a:r>
                      <a:endParaRPr sz="2200">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it-IT" sz="2200" u="none" strike="noStrike" cap="none" dirty="0">
                          <a:solidFill>
                            <a:schemeClr val="dk1"/>
                          </a:solidFill>
                          <a:latin typeface="Verdana"/>
                          <a:ea typeface="Verdana"/>
                          <a:cs typeface="Verdana"/>
                          <a:sym typeface="Verdana"/>
                        </a:rPr>
                        <a:t>lun., mer. 8:00 — 13:00</a:t>
                      </a:r>
                    </a:p>
                    <a:p>
                      <a:pPr marL="0" marR="0" lvl="0" indent="0" algn="ctr" rtl="0">
                        <a:spcBef>
                          <a:spcPts val="0"/>
                        </a:spcBef>
                        <a:spcAft>
                          <a:spcPts val="0"/>
                        </a:spcAft>
                        <a:buNone/>
                      </a:pPr>
                      <a:r>
                        <a:rPr lang="it-IT" sz="2200" u="none" strike="noStrike" cap="none" dirty="0">
                          <a:solidFill>
                            <a:schemeClr val="dk1"/>
                          </a:solidFill>
                          <a:latin typeface="Verdana"/>
                          <a:ea typeface="Verdana"/>
                          <a:cs typeface="Verdana"/>
                          <a:sym typeface="Verdana"/>
                        </a:rPr>
                        <a:t>ven. 8:00-12:00</a:t>
                      </a:r>
                      <a:endParaRPr sz="2200" dirty="0">
                        <a:latin typeface="Verdana"/>
                        <a:ea typeface="Verdana"/>
                        <a:cs typeface="Verdana"/>
                        <a:sym typeface="Verdana"/>
                      </a:endParaRPr>
                    </a:p>
                    <a:p>
                      <a:pPr marL="0" marR="0" lvl="0" indent="0" algn="ctr" rtl="0">
                        <a:spcBef>
                          <a:spcPts val="0"/>
                        </a:spcBef>
                        <a:spcAft>
                          <a:spcPts val="0"/>
                        </a:spcAft>
                        <a:buNone/>
                      </a:pPr>
                      <a:r>
                        <a:rPr lang="it-IT" sz="2200" u="none" strike="noStrike" cap="none" dirty="0">
                          <a:solidFill>
                            <a:schemeClr val="dk1"/>
                          </a:solidFill>
                          <a:latin typeface="Verdana"/>
                          <a:ea typeface="Verdana"/>
                          <a:cs typeface="Verdana"/>
                          <a:sym typeface="Verdana"/>
                        </a:rPr>
                        <a:t>mar. e gio. 8:00 – 16:00</a:t>
                      </a:r>
                      <a:endParaRPr sz="2200" u="none" strike="noStrike" cap="none" dirty="0">
                        <a:solidFill>
                          <a:schemeClr val="dk1"/>
                        </a:solidFill>
                        <a:latin typeface="Verdana"/>
                        <a:ea typeface="Verdana"/>
                        <a:cs typeface="Verdana"/>
                        <a:sym typeface="Verdana"/>
                      </a:endParaRPr>
                    </a:p>
                    <a:p>
                      <a:pPr marL="0" marR="0" lvl="0" indent="0" algn="ctr" rtl="0">
                        <a:spcBef>
                          <a:spcPts val="0"/>
                        </a:spcBef>
                        <a:spcAft>
                          <a:spcPts val="0"/>
                        </a:spcAft>
                        <a:buNone/>
                      </a:pPr>
                      <a:endParaRPr sz="2200" dirty="0">
                        <a:solidFill>
                          <a:schemeClr val="dk1"/>
                        </a:solidFill>
                        <a:latin typeface="Verdana"/>
                        <a:ea typeface="Verdana"/>
                        <a:cs typeface="Verdana"/>
                        <a:sym typeface="Verdana"/>
                      </a:endParaRPr>
                    </a:p>
                    <a:p>
                      <a:pPr marL="0" marR="0" lvl="0" indent="0" algn="ctr" rtl="0">
                        <a:spcBef>
                          <a:spcPts val="0"/>
                        </a:spcBef>
                        <a:spcAft>
                          <a:spcPts val="0"/>
                        </a:spcAft>
                        <a:buNone/>
                      </a:pPr>
                      <a:r>
                        <a:rPr lang="it-IT" sz="2200" dirty="0">
                          <a:solidFill>
                            <a:schemeClr val="dk1"/>
                          </a:solidFill>
                          <a:latin typeface="Verdana"/>
                          <a:ea typeface="Verdana"/>
                          <a:cs typeface="Verdana"/>
                          <a:sym typeface="Verdana"/>
                        </a:rPr>
                        <a:t>dal lun. al ven. 8.00/16.00 (</a:t>
                      </a:r>
                      <a:r>
                        <a:rPr lang="it-IT" sz="2200" dirty="0" err="1">
                          <a:solidFill>
                            <a:schemeClr val="dk1"/>
                          </a:solidFill>
                          <a:latin typeface="Verdana"/>
                          <a:ea typeface="Verdana"/>
                          <a:cs typeface="Verdana"/>
                          <a:sym typeface="Verdana"/>
                        </a:rPr>
                        <a:t>Guardea</a:t>
                      </a:r>
                      <a:r>
                        <a:rPr lang="it-IT" sz="2200" dirty="0">
                          <a:solidFill>
                            <a:schemeClr val="dk1"/>
                          </a:solidFill>
                          <a:latin typeface="Verdana"/>
                          <a:ea typeface="Verdana"/>
                          <a:cs typeface="Verdana"/>
                          <a:sym typeface="Verdana"/>
                        </a:rPr>
                        <a:t>)</a:t>
                      </a:r>
                      <a:endParaRPr sz="2200" u="none" strike="noStrike" cap="none" dirty="0">
                        <a:solidFill>
                          <a:schemeClr val="dk1"/>
                        </a:solidFill>
                        <a:latin typeface="Verdana"/>
                        <a:ea typeface="Verdana"/>
                        <a:cs typeface="Verdana"/>
                        <a:sym typeface="Verdana"/>
                      </a:endParaRPr>
                    </a:p>
                  </a:txBody>
                  <a:tcPr marL="68575" marR="68575" marT="0" marB="0"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186" name="Google Shape;186;p8"/>
          <p:cNvSpPr txBox="1"/>
          <p:nvPr/>
        </p:nvSpPr>
        <p:spPr>
          <a:xfrm>
            <a:off x="683568" y="188640"/>
            <a:ext cx="7488832" cy="400110"/>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2000">
                <a:solidFill>
                  <a:schemeClr val="dk1"/>
                </a:solidFill>
                <a:latin typeface="Arial"/>
                <a:ea typeface="Arial"/>
                <a:cs typeface="Arial"/>
                <a:sym typeface="Arial"/>
              </a:rPr>
              <a:t>ISTITUTO COMPRENSIVO ATTIGLIANO GUARDEA</a:t>
            </a:r>
            <a:endParaRPr sz="2000">
              <a:solidFill>
                <a:schemeClr val="dk1"/>
              </a:solidFill>
              <a:latin typeface="Arial"/>
              <a:ea typeface="Arial"/>
              <a:cs typeface="Arial"/>
              <a:sym typeface="Arial"/>
            </a:endParaRPr>
          </a:p>
        </p:txBody>
      </p:sp>
      <p:sp>
        <p:nvSpPr>
          <p:cNvPr id="187" name="Google Shape;187;p8"/>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5"/>
          <p:cNvSpPr txBox="1"/>
          <p:nvPr/>
        </p:nvSpPr>
        <p:spPr>
          <a:xfrm>
            <a:off x="2862263" y="785813"/>
            <a:ext cx="3352800" cy="323850"/>
          </a:xfrm>
          <a:prstGeom prst="rect">
            <a:avLst/>
          </a:prstGeom>
          <a:noFill/>
          <a:ln>
            <a:noFill/>
          </a:ln>
        </p:spPr>
        <p:txBody>
          <a:bodyPr spcFirstLastPara="1" wrap="square" lIns="36575" tIns="36575" rIns="36575" bIns="36575" anchor="t" anchorCtr="0">
            <a:noAutofit/>
          </a:bodyPr>
          <a:lstStyle/>
          <a:p>
            <a:pPr marL="0" marR="0" lvl="0" indent="0" algn="ctr" rtl="0">
              <a:spcBef>
                <a:spcPts val="0"/>
              </a:spcBef>
              <a:spcAft>
                <a:spcPts val="0"/>
              </a:spcAft>
              <a:buNone/>
            </a:pPr>
            <a:endParaRPr sz="1800">
              <a:solidFill>
                <a:schemeClr val="dk1"/>
              </a:solidFill>
              <a:latin typeface="Verdana"/>
              <a:ea typeface="Verdana"/>
              <a:cs typeface="Verdana"/>
              <a:sym typeface="Verdana"/>
            </a:endParaRPr>
          </a:p>
        </p:txBody>
      </p:sp>
      <p:sp>
        <p:nvSpPr>
          <p:cNvPr id="193" name="Google Shape;193;p5"/>
          <p:cNvSpPr txBox="1"/>
          <p:nvPr/>
        </p:nvSpPr>
        <p:spPr>
          <a:xfrm>
            <a:off x="1393036" y="1143325"/>
            <a:ext cx="6357900" cy="324000"/>
          </a:xfrm>
          <a:prstGeom prst="rect">
            <a:avLst/>
          </a:prstGeom>
          <a:noFill/>
          <a:ln>
            <a:noFill/>
          </a:ln>
        </p:spPr>
        <p:txBody>
          <a:bodyPr spcFirstLastPara="1" wrap="square" lIns="36575" tIns="36575" rIns="36575" bIns="36575" anchor="t" anchorCtr="0">
            <a:noAutofit/>
          </a:bodyPr>
          <a:lstStyle/>
          <a:p>
            <a:pPr marL="0" marR="0" lvl="0" indent="0" algn="ctr" rtl="0">
              <a:spcBef>
                <a:spcPts val="0"/>
              </a:spcBef>
              <a:spcAft>
                <a:spcPts val="0"/>
              </a:spcAft>
              <a:buNone/>
            </a:pPr>
            <a:r>
              <a:rPr lang="it-IT" sz="1400">
                <a:solidFill>
                  <a:schemeClr val="dk1"/>
                </a:solidFill>
                <a:latin typeface="Verdana"/>
                <a:ea typeface="Verdana"/>
                <a:cs typeface="Verdana"/>
                <a:sym typeface="Verdana"/>
              </a:rPr>
              <a:t>CURRICOLO FONDAMENTALE SCUOLA SECONDARIA DI 1° GRADO</a:t>
            </a:r>
            <a:endParaRPr/>
          </a:p>
          <a:p>
            <a:pPr marL="0" marR="0" lvl="0" indent="0" algn="ctr" rtl="0">
              <a:spcBef>
                <a:spcPts val="0"/>
              </a:spcBef>
              <a:spcAft>
                <a:spcPts val="0"/>
              </a:spcAft>
              <a:buNone/>
            </a:pPr>
            <a:endParaRPr sz="1800">
              <a:solidFill>
                <a:schemeClr val="dk1"/>
              </a:solidFill>
              <a:latin typeface="Verdana"/>
              <a:ea typeface="Verdana"/>
              <a:cs typeface="Verdana"/>
              <a:sym typeface="Verdana"/>
            </a:endParaRPr>
          </a:p>
        </p:txBody>
      </p:sp>
      <p:sp>
        <p:nvSpPr>
          <p:cNvPr id="194" name="Google Shape;194;p5"/>
          <p:cNvSpPr txBox="1"/>
          <p:nvPr/>
        </p:nvSpPr>
        <p:spPr>
          <a:xfrm>
            <a:off x="611560" y="709568"/>
            <a:ext cx="7488900" cy="400200"/>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2000">
                <a:solidFill>
                  <a:schemeClr val="dk1"/>
                </a:solidFill>
                <a:latin typeface="Arial"/>
                <a:ea typeface="Arial"/>
                <a:cs typeface="Arial"/>
                <a:sym typeface="Arial"/>
              </a:rPr>
              <a:t>ISTITUTO COMPRENSIVO ATTIGLIANO GUARDEA</a:t>
            </a:r>
            <a:endParaRPr sz="2000">
              <a:solidFill>
                <a:schemeClr val="dk1"/>
              </a:solidFill>
              <a:latin typeface="Arial"/>
              <a:ea typeface="Arial"/>
              <a:cs typeface="Arial"/>
              <a:sym typeface="Arial"/>
            </a:endParaRPr>
          </a:p>
        </p:txBody>
      </p:sp>
      <p:sp>
        <p:nvSpPr>
          <p:cNvPr id="195" name="Google Shape;195;p5"/>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7</a:t>
            </a:fld>
            <a:endParaRPr/>
          </a:p>
        </p:txBody>
      </p:sp>
      <p:graphicFrame>
        <p:nvGraphicFramePr>
          <p:cNvPr id="196" name="Google Shape;196;p5"/>
          <p:cNvGraphicFramePr/>
          <p:nvPr/>
        </p:nvGraphicFramePr>
        <p:xfrm>
          <a:off x="640175" y="1710075"/>
          <a:ext cx="7488850" cy="3624500"/>
        </p:xfrm>
        <a:graphic>
          <a:graphicData uri="http://schemas.openxmlformats.org/drawingml/2006/table">
            <a:tbl>
              <a:tblPr>
                <a:noFill/>
                <a:tableStyleId>{156E58ED-3C29-4AF7-9F7D-71CA97EF64DB}</a:tableStyleId>
              </a:tblPr>
              <a:tblGrid>
                <a:gridCol w="4528650">
                  <a:extLst>
                    <a:ext uri="{9D8B030D-6E8A-4147-A177-3AD203B41FA5}">
                      <a16:colId xmlns:a16="http://schemas.microsoft.com/office/drawing/2014/main" val="20000"/>
                    </a:ext>
                  </a:extLst>
                </a:gridCol>
                <a:gridCol w="2960200">
                  <a:extLst>
                    <a:ext uri="{9D8B030D-6E8A-4147-A177-3AD203B41FA5}">
                      <a16:colId xmlns:a16="http://schemas.microsoft.com/office/drawing/2014/main" val="20001"/>
                    </a:ext>
                  </a:extLst>
                </a:gridCol>
              </a:tblGrid>
              <a:tr h="329500">
                <a:tc>
                  <a:txBody>
                    <a:bodyPr/>
                    <a:lstStyle/>
                    <a:p>
                      <a:pPr marL="0" lvl="0" indent="0" algn="l" rtl="0">
                        <a:lnSpc>
                          <a:spcPct val="115000"/>
                        </a:lnSpc>
                        <a:spcBef>
                          <a:spcPts val="1200"/>
                        </a:spcBef>
                        <a:spcAft>
                          <a:spcPts val="0"/>
                        </a:spcAft>
                        <a:buNone/>
                      </a:pPr>
                      <a:r>
                        <a:rPr lang="it-IT" b="1" dirty="0"/>
                        <a:t> DISCIPLINE</a:t>
                      </a:r>
                      <a:endParaRPr b="1" dirty="0"/>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b="1"/>
                        <a:t>ORE SETTIMANALI</a:t>
                      </a:r>
                      <a:endParaRPr b="1"/>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29500">
                <a:tc>
                  <a:txBody>
                    <a:bodyPr/>
                    <a:lstStyle/>
                    <a:p>
                      <a:pPr marL="0" lvl="0" indent="0" algn="l" rtl="0">
                        <a:lnSpc>
                          <a:spcPct val="115000"/>
                        </a:lnSpc>
                        <a:spcBef>
                          <a:spcPts val="1200"/>
                        </a:spcBef>
                        <a:spcAft>
                          <a:spcPts val="0"/>
                        </a:spcAft>
                        <a:buNone/>
                      </a:pPr>
                      <a:r>
                        <a:rPr lang="it-IT"/>
                        <a:t>Italiano, Storia, Geografia, Cittadinanza</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a:t>13</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29500">
                <a:tc>
                  <a:txBody>
                    <a:bodyPr/>
                    <a:lstStyle/>
                    <a:p>
                      <a:pPr marL="0" lvl="0" indent="0" algn="l" rtl="0">
                        <a:lnSpc>
                          <a:spcPct val="115000"/>
                        </a:lnSpc>
                        <a:spcBef>
                          <a:spcPts val="1200"/>
                        </a:spcBef>
                        <a:spcAft>
                          <a:spcPts val="0"/>
                        </a:spcAft>
                        <a:buNone/>
                      </a:pPr>
                      <a:r>
                        <a:rPr lang="it-IT" dirty="0"/>
                        <a:t>Approfondimento in materie letterarie</a:t>
                      </a:r>
                      <a:endParaRPr dirty="0"/>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dirty="0"/>
                        <a:t>1</a:t>
                      </a:r>
                      <a:endParaRPr dirty="0"/>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29500">
                <a:tc>
                  <a:txBody>
                    <a:bodyPr/>
                    <a:lstStyle/>
                    <a:p>
                      <a:pPr marL="0" lvl="0" indent="0" algn="l" rtl="0">
                        <a:lnSpc>
                          <a:spcPct val="115000"/>
                        </a:lnSpc>
                        <a:spcBef>
                          <a:spcPts val="1200"/>
                        </a:spcBef>
                        <a:spcAft>
                          <a:spcPts val="0"/>
                        </a:spcAft>
                        <a:buNone/>
                      </a:pPr>
                      <a:r>
                        <a:rPr lang="it-IT" dirty="0"/>
                        <a:t>Matematica e scienze</a:t>
                      </a:r>
                      <a:endParaRPr dirty="0"/>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a:t>8</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29500">
                <a:tc>
                  <a:txBody>
                    <a:bodyPr/>
                    <a:lstStyle/>
                    <a:p>
                      <a:pPr marL="0" lvl="0" indent="0" algn="l" rtl="0">
                        <a:lnSpc>
                          <a:spcPct val="115000"/>
                        </a:lnSpc>
                        <a:spcBef>
                          <a:spcPts val="1200"/>
                        </a:spcBef>
                        <a:spcAft>
                          <a:spcPts val="0"/>
                        </a:spcAft>
                        <a:buNone/>
                      </a:pPr>
                      <a:r>
                        <a:rPr lang="it-IT"/>
                        <a:t>Tecnologia</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a:t>2</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29500">
                <a:tc>
                  <a:txBody>
                    <a:bodyPr/>
                    <a:lstStyle/>
                    <a:p>
                      <a:pPr marL="0" lvl="0" indent="0" algn="l" rtl="0">
                        <a:lnSpc>
                          <a:spcPct val="115000"/>
                        </a:lnSpc>
                        <a:spcBef>
                          <a:spcPts val="1200"/>
                        </a:spcBef>
                        <a:spcAft>
                          <a:spcPts val="0"/>
                        </a:spcAft>
                        <a:buNone/>
                      </a:pPr>
                      <a:r>
                        <a:rPr lang="it-IT"/>
                        <a:t>Inglese</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a:t>3</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29500">
                <a:tc>
                  <a:txBody>
                    <a:bodyPr/>
                    <a:lstStyle/>
                    <a:p>
                      <a:pPr marL="0" lvl="0" indent="0" algn="l" rtl="0">
                        <a:lnSpc>
                          <a:spcPct val="115000"/>
                        </a:lnSpc>
                        <a:spcBef>
                          <a:spcPts val="1200"/>
                        </a:spcBef>
                        <a:spcAft>
                          <a:spcPts val="0"/>
                        </a:spcAft>
                        <a:buNone/>
                      </a:pPr>
                      <a:r>
                        <a:rPr lang="it-IT"/>
                        <a:t>Seconda lingua comunitaria (FRANCESE)</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a:t>2</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329500">
                <a:tc>
                  <a:txBody>
                    <a:bodyPr/>
                    <a:lstStyle/>
                    <a:p>
                      <a:pPr marL="0" lvl="0" indent="0" algn="l" rtl="0">
                        <a:lnSpc>
                          <a:spcPct val="115000"/>
                        </a:lnSpc>
                        <a:spcBef>
                          <a:spcPts val="1200"/>
                        </a:spcBef>
                        <a:spcAft>
                          <a:spcPts val="0"/>
                        </a:spcAft>
                        <a:buNone/>
                      </a:pPr>
                      <a:r>
                        <a:rPr lang="it-IT"/>
                        <a:t>Arte e immagine</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a:t>2</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329500">
                <a:tc>
                  <a:txBody>
                    <a:bodyPr/>
                    <a:lstStyle/>
                    <a:p>
                      <a:pPr marL="0" lvl="0" indent="0" algn="l" rtl="0">
                        <a:lnSpc>
                          <a:spcPct val="115000"/>
                        </a:lnSpc>
                        <a:spcBef>
                          <a:spcPts val="1200"/>
                        </a:spcBef>
                        <a:spcAft>
                          <a:spcPts val="0"/>
                        </a:spcAft>
                        <a:buNone/>
                      </a:pPr>
                      <a:r>
                        <a:rPr lang="it-IT"/>
                        <a:t>Educazione fisica</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a:t>2</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329500">
                <a:tc>
                  <a:txBody>
                    <a:bodyPr/>
                    <a:lstStyle/>
                    <a:p>
                      <a:pPr marL="0" lvl="0" indent="0" algn="l" rtl="0">
                        <a:lnSpc>
                          <a:spcPct val="115000"/>
                        </a:lnSpc>
                        <a:spcBef>
                          <a:spcPts val="1200"/>
                        </a:spcBef>
                        <a:spcAft>
                          <a:spcPts val="0"/>
                        </a:spcAft>
                        <a:buNone/>
                      </a:pPr>
                      <a:r>
                        <a:rPr lang="it-IT"/>
                        <a:t>Musica</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a:t>2</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329500">
                <a:tc>
                  <a:txBody>
                    <a:bodyPr/>
                    <a:lstStyle/>
                    <a:p>
                      <a:pPr marL="0" lvl="0" indent="0" algn="l" rtl="0">
                        <a:lnSpc>
                          <a:spcPct val="115000"/>
                        </a:lnSpc>
                        <a:spcBef>
                          <a:spcPts val="1200"/>
                        </a:spcBef>
                        <a:spcAft>
                          <a:spcPts val="0"/>
                        </a:spcAft>
                        <a:buNone/>
                      </a:pPr>
                      <a:r>
                        <a:rPr lang="it-IT"/>
                        <a:t>Religione cattolica/Alternativa</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a:txBody>
                    <a:bodyPr/>
                    <a:lstStyle/>
                    <a:p>
                      <a:pPr marL="0" lvl="0" indent="0" algn="ctr" rtl="0">
                        <a:lnSpc>
                          <a:spcPct val="115000"/>
                        </a:lnSpc>
                        <a:spcBef>
                          <a:spcPts val="1200"/>
                        </a:spcBef>
                        <a:spcAft>
                          <a:spcPts val="0"/>
                        </a:spcAft>
                        <a:buNone/>
                      </a:pPr>
                      <a:r>
                        <a:rPr lang="it-IT"/>
                        <a:t>1</a:t>
                      </a:r>
                      <a:endParaRPr/>
                    </a:p>
                  </a:txBody>
                  <a:tcPr marL="44450" marR="44450"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6"/>
          <p:cNvSpPr txBox="1"/>
          <p:nvPr/>
        </p:nvSpPr>
        <p:spPr>
          <a:xfrm>
            <a:off x="683568" y="188640"/>
            <a:ext cx="7488832" cy="400110"/>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it-IT" sz="2000">
                <a:solidFill>
                  <a:schemeClr val="dk1"/>
                </a:solidFill>
                <a:latin typeface="Arial"/>
                <a:ea typeface="Arial"/>
                <a:cs typeface="Arial"/>
                <a:sym typeface="Arial"/>
              </a:rPr>
              <a:t>ISTITUTO COMPRENSIVO ATTIGLIANO GUARDEA</a:t>
            </a:r>
            <a:endParaRPr sz="2000">
              <a:solidFill>
                <a:schemeClr val="dk1"/>
              </a:solidFill>
              <a:latin typeface="Arial"/>
              <a:ea typeface="Arial"/>
              <a:cs typeface="Arial"/>
              <a:sym typeface="Arial"/>
            </a:endParaRPr>
          </a:p>
        </p:txBody>
      </p:sp>
      <p:sp>
        <p:nvSpPr>
          <p:cNvPr id="202" name="Google Shape;202;p6"/>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8</a:t>
            </a:fld>
            <a:endParaRPr/>
          </a:p>
        </p:txBody>
      </p:sp>
      <p:graphicFrame>
        <p:nvGraphicFramePr>
          <p:cNvPr id="203" name="Google Shape;203;p6"/>
          <p:cNvGraphicFramePr/>
          <p:nvPr/>
        </p:nvGraphicFramePr>
        <p:xfrm>
          <a:off x="684000" y="805713"/>
          <a:ext cx="7178400" cy="5730725"/>
        </p:xfrm>
        <a:graphic>
          <a:graphicData uri="http://schemas.openxmlformats.org/drawingml/2006/table">
            <a:tbl>
              <a:tblPr>
                <a:noFill/>
                <a:tableStyleId>{156E58ED-3C29-4AF7-9F7D-71CA97EF64DB}</a:tableStyleId>
              </a:tblPr>
              <a:tblGrid>
                <a:gridCol w="3288625">
                  <a:extLst>
                    <a:ext uri="{9D8B030D-6E8A-4147-A177-3AD203B41FA5}">
                      <a16:colId xmlns:a16="http://schemas.microsoft.com/office/drawing/2014/main" val="20000"/>
                    </a:ext>
                  </a:extLst>
                </a:gridCol>
                <a:gridCol w="382850">
                  <a:extLst>
                    <a:ext uri="{9D8B030D-6E8A-4147-A177-3AD203B41FA5}">
                      <a16:colId xmlns:a16="http://schemas.microsoft.com/office/drawing/2014/main" val="20001"/>
                    </a:ext>
                  </a:extLst>
                </a:gridCol>
                <a:gridCol w="1624150">
                  <a:extLst>
                    <a:ext uri="{9D8B030D-6E8A-4147-A177-3AD203B41FA5}">
                      <a16:colId xmlns:a16="http://schemas.microsoft.com/office/drawing/2014/main" val="20002"/>
                    </a:ext>
                  </a:extLst>
                </a:gridCol>
                <a:gridCol w="1882775">
                  <a:extLst>
                    <a:ext uri="{9D8B030D-6E8A-4147-A177-3AD203B41FA5}">
                      <a16:colId xmlns:a16="http://schemas.microsoft.com/office/drawing/2014/main" val="20003"/>
                    </a:ext>
                  </a:extLst>
                </a:gridCol>
              </a:tblGrid>
              <a:tr h="325600">
                <a:tc gridSpan="4">
                  <a:txBody>
                    <a:bodyPr/>
                    <a:lstStyle/>
                    <a:p>
                      <a:pPr marL="0" lvl="0" indent="0" algn="ctr" rtl="0">
                        <a:lnSpc>
                          <a:spcPct val="115000"/>
                        </a:lnSpc>
                        <a:spcBef>
                          <a:spcPts val="0"/>
                        </a:spcBef>
                        <a:spcAft>
                          <a:spcPts val="0"/>
                        </a:spcAft>
                        <a:buNone/>
                      </a:pPr>
                      <a:r>
                        <a:rPr lang="it-IT" sz="1500" b="1"/>
                        <a:t>SCUOLA SECONDARIA DI 1° GRADO</a:t>
                      </a:r>
                      <a:endParaRPr sz="1500" b="1"/>
                    </a:p>
                  </a:txBody>
                  <a:tcPr marL="64775" marR="64775"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0"/>
                  </a:ext>
                </a:extLst>
              </a:tr>
              <a:tr h="325600">
                <a:tc gridSpan="2">
                  <a:txBody>
                    <a:bodyPr/>
                    <a:lstStyle/>
                    <a:p>
                      <a:pPr marL="0" lvl="0" indent="0" algn="l" rtl="0">
                        <a:lnSpc>
                          <a:spcPct val="115000"/>
                        </a:lnSpc>
                        <a:spcBef>
                          <a:spcPts val="0"/>
                        </a:spcBef>
                        <a:spcAft>
                          <a:spcPts val="0"/>
                        </a:spcAft>
                        <a:buNone/>
                      </a:pPr>
                      <a:r>
                        <a:rPr lang="it-IT" sz="1500"/>
                        <a:t>Monte orario</a:t>
                      </a:r>
                      <a:endParaRPr sz="1500"/>
                    </a:p>
                  </a:txBody>
                  <a:tcPr marL="64775" marR="64775"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gridSpan="2">
                  <a:txBody>
                    <a:bodyPr/>
                    <a:lstStyle/>
                    <a:p>
                      <a:pPr marL="0" lvl="0" indent="0" algn="l" rtl="0">
                        <a:lnSpc>
                          <a:spcPct val="115000"/>
                        </a:lnSpc>
                        <a:spcBef>
                          <a:spcPts val="0"/>
                        </a:spcBef>
                        <a:spcAft>
                          <a:spcPts val="0"/>
                        </a:spcAft>
                        <a:buNone/>
                      </a:pPr>
                      <a:r>
                        <a:rPr lang="it-IT" sz="1500"/>
                        <a:t>36 ore settimanali</a:t>
                      </a:r>
                      <a:endParaRPr sz="1500"/>
                    </a:p>
                  </a:txBody>
                  <a:tcPr marL="64775" marR="64775"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extLst>
                  <a:ext uri="{0D108BD9-81ED-4DB2-BD59-A6C34878D82A}">
                    <a16:rowId xmlns:a16="http://schemas.microsoft.com/office/drawing/2014/main" val="10001"/>
                  </a:ext>
                </a:extLst>
              </a:tr>
              <a:tr h="325600">
                <a:tc gridSpan="2">
                  <a:txBody>
                    <a:bodyPr/>
                    <a:lstStyle/>
                    <a:p>
                      <a:pPr marL="0" lvl="0" indent="0" algn="l" rtl="0">
                        <a:lnSpc>
                          <a:spcPct val="115000"/>
                        </a:lnSpc>
                        <a:spcBef>
                          <a:spcPts val="0"/>
                        </a:spcBef>
                        <a:spcAft>
                          <a:spcPts val="0"/>
                        </a:spcAft>
                        <a:buNone/>
                      </a:pPr>
                      <a:r>
                        <a:rPr lang="it-IT" sz="1500"/>
                        <a:t>Settimana scolastica</a:t>
                      </a:r>
                      <a:endParaRPr sz="1500"/>
                    </a:p>
                  </a:txBody>
                  <a:tcPr marL="64775" marR="64775"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gridSpan="2">
                  <a:txBody>
                    <a:bodyPr/>
                    <a:lstStyle/>
                    <a:p>
                      <a:pPr marL="0" lvl="0" indent="0" algn="l" rtl="0">
                        <a:lnSpc>
                          <a:spcPct val="115000"/>
                        </a:lnSpc>
                        <a:spcBef>
                          <a:spcPts val="0"/>
                        </a:spcBef>
                        <a:spcAft>
                          <a:spcPts val="0"/>
                        </a:spcAft>
                        <a:buNone/>
                      </a:pPr>
                      <a:r>
                        <a:rPr lang="it-IT" sz="1500"/>
                        <a:t>dal lunedì al venerdì</a:t>
                      </a:r>
                      <a:endParaRPr sz="1500"/>
                    </a:p>
                  </a:txBody>
                  <a:tcPr marL="64775" marR="64775"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extLst>
                  <a:ext uri="{0D108BD9-81ED-4DB2-BD59-A6C34878D82A}">
                    <a16:rowId xmlns:a16="http://schemas.microsoft.com/office/drawing/2014/main" val="10002"/>
                  </a:ext>
                </a:extLst>
              </a:tr>
              <a:tr h="838375">
                <a:tc gridSpan="2">
                  <a:txBody>
                    <a:bodyPr/>
                    <a:lstStyle/>
                    <a:p>
                      <a:pPr marL="0" lvl="0" indent="0" algn="l" rtl="0">
                        <a:lnSpc>
                          <a:spcPct val="115000"/>
                        </a:lnSpc>
                        <a:spcBef>
                          <a:spcPts val="0"/>
                        </a:spcBef>
                        <a:spcAft>
                          <a:spcPts val="0"/>
                        </a:spcAft>
                        <a:buNone/>
                      </a:pPr>
                      <a:r>
                        <a:rPr lang="it-IT" sz="1500"/>
                        <a:t>Orario delle lezioni</a:t>
                      </a:r>
                      <a:endParaRPr sz="1500"/>
                    </a:p>
                  </a:txBody>
                  <a:tcPr marL="64775" marR="64775"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gridSpan="2">
                  <a:txBody>
                    <a:bodyPr/>
                    <a:lstStyle/>
                    <a:p>
                      <a:pPr marL="0" lvl="0" indent="0" algn="l" rtl="0">
                        <a:lnSpc>
                          <a:spcPct val="115000"/>
                        </a:lnSpc>
                        <a:spcBef>
                          <a:spcPts val="0"/>
                        </a:spcBef>
                        <a:spcAft>
                          <a:spcPts val="0"/>
                        </a:spcAft>
                        <a:buNone/>
                      </a:pPr>
                      <a:r>
                        <a:rPr lang="it-IT" sz="1500"/>
                        <a:t>Lun-merc-ven 8:00-13:40</a:t>
                      </a:r>
                      <a:endParaRPr sz="1500"/>
                    </a:p>
                    <a:p>
                      <a:pPr marL="0" lvl="0" indent="0" algn="l" rtl="0">
                        <a:lnSpc>
                          <a:spcPct val="115000"/>
                        </a:lnSpc>
                        <a:spcBef>
                          <a:spcPts val="0"/>
                        </a:spcBef>
                        <a:spcAft>
                          <a:spcPts val="0"/>
                        </a:spcAft>
                        <a:buNone/>
                      </a:pPr>
                      <a:r>
                        <a:rPr lang="it-IT" sz="1500"/>
                        <a:t>Mart-giov 8:00-17:30</a:t>
                      </a:r>
                      <a:endParaRPr sz="1500"/>
                    </a:p>
                    <a:p>
                      <a:pPr marL="0" lvl="0" indent="0" algn="l" rtl="0">
                        <a:lnSpc>
                          <a:spcPct val="115000"/>
                        </a:lnSpc>
                        <a:spcBef>
                          <a:spcPts val="0"/>
                        </a:spcBef>
                        <a:spcAft>
                          <a:spcPts val="0"/>
                        </a:spcAft>
                        <a:buNone/>
                      </a:pPr>
                      <a:r>
                        <a:rPr lang="it-IT" sz="1500"/>
                        <a:t>          	(mensa 13:40-14:30)</a:t>
                      </a:r>
                      <a:endParaRPr sz="1500"/>
                    </a:p>
                  </a:txBody>
                  <a:tcPr marL="64775" marR="64775" marT="0"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extLst>
                  <a:ext uri="{0D108BD9-81ED-4DB2-BD59-A6C34878D82A}">
                    <a16:rowId xmlns:a16="http://schemas.microsoft.com/office/drawing/2014/main" val="10003"/>
                  </a:ext>
                </a:extLst>
              </a:tr>
              <a:tr h="288975">
                <a:tc gridSpan="4">
                  <a:txBody>
                    <a:bodyPr/>
                    <a:lstStyle/>
                    <a:p>
                      <a:pPr marL="0" lvl="0" indent="0" algn="ctr" rtl="0">
                        <a:lnSpc>
                          <a:spcPct val="100000"/>
                        </a:lnSpc>
                        <a:spcBef>
                          <a:spcPts val="0"/>
                        </a:spcBef>
                        <a:spcAft>
                          <a:spcPts val="0"/>
                        </a:spcAft>
                        <a:buNone/>
                      </a:pPr>
                      <a:r>
                        <a:rPr lang="it-IT" sz="1500" b="1"/>
                        <a:t>Organizzazione oraria della giornata</a:t>
                      </a:r>
                      <a:endParaRPr sz="1500" b="1"/>
                    </a:p>
                  </a:txBody>
                  <a:tcPr marL="64775" marR="64775" marT="36000" marB="3600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04"/>
                  </a:ext>
                </a:extLst>
              </a:tr>
              <a:tr h="316800">
                <a:tc>
                  <a:txBody>
                    <a:bodyPr/>
                    <a:lstStyle/>
                    <a:p>
                      <a:pPr marL="0" lvl="0" indent="0" algn="l" rtl="0">
                        <a:lnSpc>
                          <a:spcPct val="100000"/>
                        </a:lnSpc>
                        <a:spcBef>
                          <a:spcPts val="0"/>
                        </a:spcBef>
                        <a:spcAft>
                          <a:spcPts val="0"/>
                        </a:spcAft>
                        <a:buNone/>
                      </a:pPr>
                      <a:r>
                        <a:rPr lang="it-IT" sz="1500" b="1"/>
                        <a:t>Ora</a:t>
                      </a:r>
                      <a:endParaRPr sz="1500" b="1"/>
                    </a:p>
                  </a:txBody>
                  <a:tcPr marL="64775" marR="64775" marT="9525" marB="91425">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l" rtl="0">
                        <a:lnSpc>
                          <a:spcPct val="100000"/>
                        </a:lnSpc>
                        <a:spcBef>
                          <a:spcPts val="0"/>
                        </a:spcBef>
                        <a:spcAft>
                          <a:spcPts val="0"/>
                        </a:spcAft>
                        <a:buNone/>
                      </a:pPr>
                      <a:r>
                        <a:rPr lang="it-IT" sz="1500" b="1"/>
                        <a:t>dalle</a:t>
                      </a:r>
                      <a:endParaRPr sz="1500" b="1"/>
                    </a:p>
                  </a:txBody>
                  <a:tcPr marL="64775" marR="64775" marT="9525" marB="91425">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l" rtl="0">
                        <a:lnSpc>
                          <a:spcPct val="100000"/>
                        </a:lnSpc>
                        <a:spcBef>
                          <a:spcPts val="0"/>
                        </a:spcBef>
                        <a:spcAft>
                          <a:spcPts val="0"/>
                        </a:spcAft>
                        <a:buNone/>
                      </a:pPr>
                      <a:r>
                        <a:rPr lang="it-IT" sz="1500" b="1"/>
                        <a:t>alle</a:t>
                      </a:r>
                      <a:endParaRPr sz="1500" b="1"/>
                    </a:p>
                  </a:txBody>
                  <a:tcPr marL="64775" marR="64775" marT="9525" marB="91425">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316800">
                <a:tc>
                  <a:txBody>
                    <a:bodyPr/>
                    <a:lstStyle/>
                    <a:p>
                      <a:pPr marL="0" lvl="0" indent="0" algn="l" rtl="0">
                        <a:lnSpc>
                          <a:spcPct val="100000"/>
                        </a:lnSpc>
                        <a:spcBef>
                          <a:spcPts val="0"/>
                        </a:spcBef>
                        <a:spcAft>
                          <a:spcPts val="0"/>
                        </a:spcAft>
                        <a:buNone/>
                      </a:pPr>
                      <a:r>
                        <a:rPr lang="it-IT" sz="1500"/>
                        <a:t>1</a:t>
                      </a:r>
                      <a:r>
                        <a:rPr lang="it-IT" sz="1500" baseline="30000"/>
                        <a:t>a</a:t>
                      </a:r>
                      <a:endParaRPr sz="1500" baseline="300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l" rtl="0">
                        <a:lnSpc>
                          <a:spcPct val="100000"/>
                        </a:lnSpc>
                        <a:spcBef>
                          <a:spcPts val="0"/>
                        </a:spcBef>
                        <a:spcAft>
                          <a:spcPts val="0"/>
                        </a:spcAft>
                        <a:buNone/>
                      </a:pPr>
                      <a:r>
                        <a:rPr lang="it-IT" sz="1500"/>
                        <a:t>8:00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l" rtl="0">
                        <a:lnSpc>
                          <a:spcPct val="100000"/>
                        </a:lnSpc>
                        <a:spcBef>
                          <a:spcPts val="0"/>
                        </a:spcBef>
                        <a:spcAft>
                          <a:spcPts val="0"/>
                        </a:spcAft>
                        <a:buNone/>
                      </a:pPr>
                      <a:r>
                        <a:rPr lang="it-IT" sz="1500"/>
                        <a:t>8:55</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316800">
                <a:tc>
                  <a:txBody>
                    <a:bodyPr/>
                    <a:lstStyle/>
                    <a:p>
                      <a:pPr marL="0" lvl="0" indent="0" algn="l" rtl="0">
                        <a:lnSpc>
                          <a:spcPct val="100000"/>
                        </a:lnSpc>
                        <a:spcBef>
                          <a:spcPts val="0"/>
                        </a:spcBef>
                        <a:spcAft>
                          <a:spcPts val="0"/>
                        </a:spcAft>
                        <a:buNone/>
                      </a:pPr>
                      <a:r>
                        <a:rPr lang="it-IT" sz="1500"/>
                        <a:t>2</a:t>
                      </a:r>
                      <a:r>
                        <a:rPr lang="it-IT" sz="1500" baseline="30000"/>
                        <a:t>a</a:t>
                      </a:r>
                      <a:endParaRPr sz="1500" baseline="300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l" rtl="0">
                        <a:lnSpc>
                          <a:spcPct val="100000"/>
                        </a:lnSpc>
                        <a:spcBef>
                          <a:spcPts val="0"/>
                        </a:spcBef>
                        <a:spcAft>
                          <a:spcPts val="0"/>
                        </a:spcAft>
                        <a:buNone/>
                      </a:pPr>
                      <a:r>
                        <a:rPr lang="it-IT" sz="1500"/>
                        <a:t>8:55</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l" rtl="0">
                        <a:lnSpc>
                          <a:spcPct val="100000"/>
                        </a:lnSpc>
                        <a:spcBef>
                          <a:spcPts val="0"/>
                        </a:spcBef>
                        <a:spcAft>
                          <a:spcPts val="0"/>
                        </a:spcAft>
                        <a:buNone/>
                      </a:pPr>
                      <a:r>
                        <a:rPr lang="it-IT" sz="1500"/>
                        <a:t>9:50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316800">
                <a:tc>
                  <a:txBody>
                    <a:bodyPr/>
                    <a:lstStyle/>
                    <a:p>
                      <a:pPr marL="0" lvl="0" indent="0" algn="l" rtl="0">
                        <a:lnSpc>
                          <a:spcPct val="100000"/>
                        </a:lnSpc>
                        <a:spcBef>
                          <a:spcPts val="0"/>
                        </a:spcBef>
                        <a:spcAft>
                          <a:spcPts val="0"/>
                        </a:spcAft>
                        <a:buNone/>
                      </a:pPr>
                      <a:r>
                        <a:rPr lang="it-IT" sz="1500"/>
                        <a:t>3</a:t>
                      </a:r>
                      <a:r>
                        <a:rPr lang="it-IT" sz="1500" baseline="30000"/>
                        <a:t>a</a:t>
                      </a:r>
                      <a:endParaRPr sz="1500" baseline="300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l" rtl="0">
                        <a:lnSpc>
                          <a:spcPct val="100000"/>
                        </a:lnSpc>
                        <a:spcBef>
                          <a:spcPts val="0"/>
                        </a:spcBef>
                        <a:spcAft>
                          <a:spcPts val="0"/>
                        </a:spcAft>
                        <a:buNone/>
                      </a:pPr>
                      <a:r>
                        <a:rPr lang="it-IT" sz="1500"/>
                        <a:t>9:50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l" rtl="0">
                        <a:lnSpc>
                          <a:spcPct val="100000"/>
                        </a:lnSpc>
                        <a:spcBef>
                          <a:spcPts val="0"/>
                        </a:spcBef>
                        <a:spcAft>
                          <a:spcPts val="0"/>
                        </a:spcAft>
                        <a:buNone/>
                      </a:pPr>
                      <a:r>
                        <a:rPr lang="it-IT" sz="1500"/>
                        <a:t>10:40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316800">
                <a:tc>
                  <a:txBody>
                    <a:bodyPr/>
                    <a:lstStyle/>
                    <a:p>
                      <a:pPr marL="0" lvl="0" indent="0" algn="l" rtl="0">
                        <a:lnSpc>
                          <a:spcPct val="100000"/>
                        </a:lnSpc>
                        <a:spcBef>
                          <a:spcPts val="0"/>
                        </a:spcBef>
                        <a:spcAft>
                          <a:spcPts val="0"/>
                        </a:spcAft>
                        <a:buNone/>
                      </a:pPr>
                      <a:r>
                        <a:rPr lang="it-IT" sz="1500"/>
                        <a:t>intervallo</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l" rtl="0">
                        <a:lnSpc>
                          <a:spcPct val="100000"/>
                        </a:lnSpc>
                        <a:spcBef>
                          <a:spcPts val="0"/>
                        </a:spcBef>
                        <a:spcAft>
                          <a:spcPts val="0"/>
                        </a:spcAft>
                        <a:buNone/>
                      </a:pPr>
                      <a:r>
                        <a:rPr lang="it-IT" sz="1500"/>
                        <a:t>10:40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l" rtl="0">
                        <a:lnSpc>
                          <a:spcPct val="100000"/>
                        </a:lnSpc>
                        <a:spcBef>
                          <a:spcPts val="0"/>
                        </a:spcBef>
                        <a:spcAft>
                          <a:spcPts val="0"/>
                        </a:spcAft>
                        <a:buNone/>
                      </a:pPr>
                      <a:r>
                        <a:rPr lang="it-IT" sz="1500"/>
                        <a:t>10:50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316800">
                <a:tc>
                  <a:txBody>
                    <a:bodyPr/>
                    <a:lstStyle/>
                    <a:p>
                      <a:pPr marL="0" lvl="0" indent="0" algn="l" rtl="0">
                        <a:lnSpc>
                          <a:spcPct val="100000"/>
                        </a:lnSpc>
                        <a:spcBef>
                          <a:spcPts val="0"/>
                        </a:spcBef>
                        <a:spcAft>
                          <a:spcPts val="0"/>
                        </a:spcAft>
                        <a:buNone/>
                      </a:pPr>
                      <a:r>
                        <a:rPr lang="it-IT" sz="1500"/>
                        <a:t>4</a:t>
                      </a:r>
                      <a:r>
                        <a:rPr lang="it-IT" sz="1500" baseline="30000"/>
                        <a:t>a</a:t>
                      </a:r>
                      <a:endParaRPr sz="1500" baseline="300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l" rtl="0">
                        <a:lnSpc>
                          <a:spcPct val="100000"/>
                        </a:lnSpc>
                        <a:spcBef>
                          <a:spcPts val="0"/>
                        </a:spcBef>
                        <a:spcAft>
                          <a:spcPts val="0"/>
                        </a:spcAft>
                        <a:buNone/>
                      </a:pPr>
                      <a:r>
                        <a:rPr lang="it-IT" sz="1500"/>
                        <a:t>10:50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l" rtl="0">
                        <a:lnSpc>
                          <a:spcPct val="100000"/>
                        </a:lnSpc>
                        <a:spcBef>
                          <a:spcPts val="0"/>
                        </a:spcBef>
                        <a:spcAft>
                          <a:spcPts val="0"/>
                        </a:spcAft>
                        <a:buNone/>
                      </a:pPr>
                      <a:r>
                        <a:rPr lang="it-IT" sz="1500"/>
                        <a:t>11:45</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316800">
                <a:tc>
                  <a:txBody>
                    <a:bodyPr/>
                    <a:lstStyle/>
                    <a:p>
                      <a:pPr marL="0" lvl="0" indent="0" algn="l" rtl="0">
                        <a:lnSpc>
                          <a:spcPct val="100000"/>
                        </a:lnSpc>
                        <a:spcBef>
                          <a:spcPts val="0"/>
                        </a:spcBef>
                        <a:spcAft>
                          <a:spcPts val="0"/>
                        </a:spcAft>
                        <a:buNone/>
                      </a:pPr>
                      <a:r>
                        <a:rPr lang="it-IT" sz="1500"/>
                        <a:t>5</a:t>
                      </a:r>
                      <a:r>
                        <a:rPr lang="it-IT" sz="1500" baseline="30000"/>
                        <a:t>a</a:t>
                      </a:r>
                      <a:endParaRPr sz="1500" baseline="300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l" rtl="0">
                        <a:lnSpc>
                          <a:spcPct val="100000"/>
                        </a:lnSpc>
                        <a:spcBef>
                          <a:spcPts val="0"/>
                        </a:spcBef>
                        <a:spcAft>
                          <a:spcPts val="0"/>
                        </a:spcAft>
                        <a:buNone/>
                      </a:pPr>
                      <a:r>
                        <a:rPr lang="it-IT" sz="1500"/>
                        <a:t>11:45</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l" rtl="0">
                        <a:lnSpc>
                          <a:spcPct val="100000"/>
                        </a:lnSpc>
                        <a:spcBef>
                          <a:spcPts val="0"/>
                        </a:spcBef>
                        <a:spcAft>
                          <a:spcPts val="0"/>
                        </a:spcAft>
                        <a:buNone/>
                      </a:pPr>
                      <a:r>
                        <a:rPr lang="it-IT" sz="1500"/>
                        <a:t>12:40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r h="316800">
                <a:tc>
                  <a:txBody>
                    <a:bodyPr/>
                    <a:lstStyle/>
                    <a:p>
                      <a:pPr marL="0" lvl="0" indent="0" algn="l" rtl="0">
                        <a:lnSpc>
                          <a:spcPct val="100000"/>
                        </a:lnSpc>
                        <a:spcBef>
                          <a:spcPts val="0"/>
                        </a:spcBef>
                        <a:spcAft>
                          <a:spcPts val="0"/>
                        </a:spcAft>
                        <a:buNone/>
                      </a:pPr>
                      <a:r>
                        <a:rPr lang="it-IT" sz="1500"/>
                        <a:t>6</a:t>
                      </a:r>
                      <a:r>
                        <a:rPr lang="it-IT" sz="1500" baseline="30000"/>
                        <a:t>a</a:t>
                      </a:r>
                      <a:endParaRPr sz="1500" baseline="300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l" rtl="0">
                        <a:lnSpc>
                          <a:spcPct val="100000"/>
                        </a:lnSpc>
                        <a:spcBef>
                          <a:spcPts val="0"/>
                        </a:spcBef>
                        <a:spcAft>
                          <a:spcPts val="0"/>
                        </a:spcAft>
                        <a:buNone/>
                      </a:pPr>
                      <a:r>
                        <a:rPr lang="it-IT" sz="1500"/>
                        <a:t>12:40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l" rtl="0">
                        <a:lnSpc>
                          <a:spcPct val="100000"/>
                        </a:lnSpc>
                        <a:spcBef>
                          <a:spcPts val="0"/>
                        </a:spcBef>
                        <a:spcAft>
                          <a:spcPts val="0"/>
                        </a:spcAft>
                        <a:buNone/>
                      </a:pPr>
                      <a:r>
                        <a:rPr lang="it-IT" sz="1500"/>
                        <a:t>13:40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12"/>
                  </a:ext>
                </a:extLst>
              </a:tr>
              <a:tr h="353425">
                <a:tc>
                  <a:txBody>
                    <a:bodyPr/>
                    <a:lstStyle/>
                    <a:p>
                      <a:pPr marL="0" lvl="0" indent="0" algn="l" rtl="0">
                        <a:lnSpc>
                          <a:spcPct val="100000"/>
                        </a:lnSpc>
                        <a:spcBef>
                          <a:spcPts val="0"/>
                        </a:spcBef>
                        <a:spcAft>
                          <a:spcPts val="0"/>
                        </a:spcAft>
                        <a:buNone/>
                      </a:pPr>
                      <a:r>
                        <a:rPr lang="it-IT" sz="1500"/>
                        <a:t>7</a:t>
                      </a:r>
                      <a:r>
                        <a:rPr lang="it-IT" sz="1500" baseline="30000"/>
                        <a:t>a </a:t>
                      </a:r>
                      <a:r>
                        <a:rPr lang="it-IT" sz="1500"/>
                        <a:t>Mensa (martedì e giovedì)</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l" rtl="0">
                        <a:lnSpc>
                          <a:spcPct val="100000"/>
                        </a:lnSpc>
                        <a:spcBef>
                          <a:spcPts val="0"/>
                        </a:spcBef>
                        <a:spcAft>
                          <a:spcPts val="0"/>
                        </a:spcAft>
                        <a:buNone/>
                      </a:pPr>
                      <a:r>
                        <a:rPr lang="it-IT" sz="1500"/>
                        <a:t>13:40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just" rtl="0">
                        <a:lnSpc>
                          <a:spcPct val="100000"/>
                        </a:lnSpc>
                        <a:spcBef>
                          <a:spcPts val="0"/>
                        </a:spcBef>
                        <a:spcAft>
                          <a:spcPts val="300"/>
                        </a:spcAft>
                        <a:buNone/>
                      </a:pPr>
                      <a:r>
                        <a:rPr lang="it-IT" sz="1500"/>
                        <a:t>14:30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13"/>
                  </a:ext>
                </a:extLst>
              </a:tr>
              <a:tr h="216875">
                <a:tc>
                  <a:txBody>
                    <a:bodyPr/>
                    <a:lstStyle/>
                    <a:p>
                      <a:pPr marL="0" lvl="0" indent="0" algn="l" rtl="0">
                        <a:lnSpc>
                          <a:spcPct val="100000"/>
                        </a:lnSpc>
                        <a:spcBef>
                          <a:spcPts val="0"/>
                        </a:spcBef>
                        <a:spcAft>
                          <a:spcPts val="0"/>
                        </a:spcAft>
                        <a:buNone/>
                      </a:pPr>
                      <a:r>
                        <a:rPr lang="it-IT" sz="1500"/>
                        <a:t>8</a:t>
                      </a:r>
                      <a:r>
                        <a:rPr lang="it-IT" sz="1500" baseline="30000"/>
                        <a:t>a</a:t>
                      </a:r>
                      <a:endParaRPr sz="1500" baseline="300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just" rtl="0">
                        <a:lnSpc>
                          <a:spcPct val="100000"/>
                        </a:lnSpc>
                        <a:spcBef>
                          <a:spcPts val="0"/>
                        </a:spcBef>
                        <a:spcAft>
                          <a:spcPts val="300"/>
                        </a:spcAft>
                        <a:buNone/>
                      </a:pPr>
                      <a:r>
                        <a:rPr lang="it-IT" sz="1500"/>
                        <a:t>14:30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just" rtl="0">
                        <a:lnSpc>
                          <a:spcPct val="100000"/>
                        </a:lnSpc>
                        <a:spcBef>
                          <a:spcPts val="0"/>
                        </a:spcBef>
                        <a:spcAft>
                          <a:spcPts val="300"/>
                        </a:spcAft>
                        <a:buNone/>
                      </a:pPr>
                      <a:r>
                        <a:rPr lang="it-IT" sz="1500"/>
                        <a:t>15:30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14"/>
                  </a:ext>
                </a:extLst>
              </a:tr>
              <a:tr h="200775">
                <a:tc>
                  <a:txBody>
                    <a:bodyPr/>
                    <a:lstStyle/>
                    <a:p>
                      <a:pPr marL="0" lvl="0" indent="0" algn="l" rtl="0">
                        <a:lnSpc>
                          <a:spcPct val="100000"/>
                        </a:lnSpc>
                        <a:spcBef>
                          <a:spcPts val="0"/>
                        </a:spcBef>
                        <a:spcAft>
                          <a:spcPts val="0"/>
                        </a:spcAft>
                        <a:buNone/>
                      </a:pPr>
                      <a:r>
                        <a:rPr lang="it-IT" sz="1500"/>
                        <a:t>9</a:t>
                      </a:r>
                      <a:r>
                        <a:rPr lang="it-IT" sz="1500" baseline="30000"/>
                        <a:t>a</a:t>
                      </a:r>
                      <a:endParaRPr sz="1500" baseline="300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just" rtl="0">
                        <a:lnSpc>
                          <a:spcPct val="100000"/>
                        </a:lnSpc>
                        <a:spcBef>
                          <a:spcPts val="0"/>
                        </a:spcBef>
                        <a:spcAft>
                          <a:spcPts val="300"/>
                        </a:spcAft>
                        <a:buNone/>
                      </a:pPr>
                      <a:r>
                        <a:rPr lang="it-IT" sz="1500"/>
                        <a:t>15:30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just" rtl="0">
                        <a:lnSpc>
                          <a:spcPct val="100000"/>
                        </a:lnSpc>
                        <a:spcBef>
                          <a:spcPts val="0"/>
                        </a:spcBef>
                        <a:spcAft>
                          <a:spcPts val="300"/>
                        </a:spcAft>
                        <a:buNone/>
                      </a:pPr>
                      <a:r>
                        <a:rPr lang="it-IT" sz="1500"/>
                        <a:t>16:30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15"/>
                  </a:ext>
                </a:extLst>
              </a:tr>
              <a:tr h="186525">
                <a:tc>
                  <a:txBody>
                    <a:bodyPr/>
                    <a:lstStyle/>
                    <a:p>
                      <a:pPr marL="0" lvl="0" indent="0" algn="l" rtl="0">
                        <a:lnSpc>
                          <a:spcPct val="100000"/>
                        </a:lnSpc>
                        <a:spcBef>
                          <a:spcPts val="0"/>
                        </a:spcBef>
                        <a:spcAft>
                          <a:spcPts val="0"/>
                        </a:spcAft>
                        <a:buNone/>
                      </a:pPr>
                      <a:r>
                        <a:rPr lang="it-IT" sz="1500"/>
                        <a:t>10</a:t>
                      </a:r>
                      <a:r>
                        <a:rPr lang="it-IT" sz="1500" baseline="30000"/>
                        <a:t>a</a:t>
                      </a:r>
                      <a:endParaRPr sz="1500" baseline="300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gridSpan="2">
                  <a:txBody>
                    <a:bodyPr/>
                    <a:lstStyle/>
                    <a:p>
                      <a:pPr marL="0" lvl="0" indent="0" algn="just" rtl="0">
                        <a:lnSpc>
                          <a:spcPct val="100000"/>
                        </a:lnSpc>
                        <a:spcBef>
                          <a:spcPts val="0"/>
                        </a:spcBef>
                        <a:spcAft>
                          <a:spcPts val="300"/>
                        </a:spcAft>
                        <a:buNone/>
                      </a:pPr>
                      <a:r>
                        <a:rPr lang="it-IT" sz="1500"/>
                        <a:t>16:30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tc hMerge="1">
                  <a:txBody>
                    <a:bodyPr/>
                    <a:lstStyle/>
                    <a:p>
                      <a:endParaRPr lang="it-IT"/>
                    </a:p>
                  </a:txBody>
                  <a:tcPr/>
                </a:tc>
                <a:tc>
                  <a:txBody>
                    <a:bodyPr/>
                    <a:lstStyle/>
                    <a:p>
                      <a:pPr marL="0" lvl="0" indent="0" algn="just" rtl="0">
                        <a:lnSpc>
                          <a:spcPct val="100000"/>
                        </a:lnSpc>
                        <a:spcBef>
                          <a:spcPts val="0"/>
                        </a:spcBef>
                        <a:spcAft>
                          <a:spcPts val="300"/>
                        </a:spcAft>
                        <a:buNone/>
                      </a:pPr>
                      <a:r>
                        <a:rPr lang="it-IT" sz="1500"/>
                        <a:t>17:30</a:t>
                      </a:r>
                      <a:endParaRPr sz="1500"/>
                    </a:p>
                  </a:txBody>
                  <a:tcPr marL="64775" marR="64775" marT="9525" marB="0">
                    <a:lnL w="12575" cap="flat" cmpd="sng">
                      <a:solidFill>
                        <a:srgbClr val="000000"/>
                      </a:solidFill>
                      <a:prstDash val="solid"/>
                      <a:round/>
                      <a:headEnd type="none" w="sm" len="sm"/>
                      <a:tailEnd type="none" w="sm" len="sm"/>
                    </a:lnL>
                    <a:lnR w="12575" cap="flat" cmpd="sng">
                      <a:solidFill>
                        <a:srgbClr val="000000"/>
                      </a:solidFill>
                      <a:prstDash val="solid"/>
                      <a:round/>
                      <a:headEnd type="none" w="sm" len="sm"/>
                      <a:tailEnd type="none" w="sm" len="sm"/>
                    </a:lnR>
                    <a:lnT w="12575" cap="flat" cmpd="sng">
                      <a:solidFill>
                        <a:srgbClr val="000000"/>
                      </a:solidFill>
                      <a:prstDash val="solid"/>
                      <a:round/>
                      <a:headEnd type="none" w="sm" len="sm"/>
                      <a:tailEnd type="none" w="sm" len="sm"/>
                    </a:lnT>
                    <a:lnB w="12575" cap="flat" cmpd="sng">
                      <a:solidFill>
                        <a:srgbClr val="000000"/>
                      </a:solidFill>
                      <a:prstDash val="solid"/>
                      <a:round/>
                      <a:headEnd type="none" w="sm" len="sm"/>
                      <a:tailEnd type="none" w="sm" len="sm"/>
                    </a:lnB>
                  </a:tcPr>
                </a:tc>
                <a:extLst>
                  <a:ext uri="{0D108BD9-81ED-4DB2-BD59-A6C34878D82A}">
                    <a16:rowId xmlns:a16="http://schemas.microsoft.com/office/drawing/2014/main" val="1001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9"/>
          <p:cNvSpPr txBox="1">
            <a:spLocks noGrp="1"/>
          </p:cNvSpPr>
          <p:nvPr>
            <p:ph type="title"/>
          </p:nvPr>
        </p:nvSpPr>
        <p:spPr>
          <a:xfrm>
            <a:off x="395536" y="188640"/>
            <a:ext cx="7467600" cy="724942"/>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chemeClr val="dk2"/>
              </a:buClr>
              <a:buSzPts val="3000"/>
              <a:buFont typeface="Calibri"/>
              <a:buNone/>
            </a:pPr>
            <a:r>
              <a:rPr lang="it-IT"/>
              <a:t>ALTERNATIVA ALLA RELIGIONE CATTOLICA</a:t>
            </a:r>
            <a:endParaRPr/>
          </a:p>
        </p:txBody>
      </p:sp>
      <p:sp>
        <p:nvSpPr>
          <p:cNvPr id="209" name="Google Shape;209;p9"/>
          <p:cNvSpPr txBox="1">
            <a:spLocks noGrp="1"/>
          </p:cNvSpPr>
          <p:nvPr>
            <p:ph type="body" idx="1"/>
          </p:nvPr>
        </p:nvSpPr>
        <p:spPr>
          <a:xfrm>
            <a:off x="457200" y="1220850"/>
            <a:ext cx="7467600" cy="525300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1680"/>
              <a:buNone/>
            </a:pPr>
            <a:r>
              <a:rPr lang="it-IT" dirty="0"/>
              <a:t>I genitori esprimono la propria scelta al momento dell’iscrizione.</a:t>
            </a:r>
            <a:endParaRPr dirty="0"/>
          </a:p>
          <a:p>
            <a:pPr marL="274320" lvl="0" indent="-274320" algn="l" rtl="0">
              <a:spcBef>
                <a:spcPts val="600"/>
              </a:spcBef>
              <a:spcAft>
                <a:spcPts val="0"/>
              </a:spcAft>
              <a:buSzPts val="1680"/>
              <a:buNone/>
            </a:pPr>
            <a:r>
              <a:rPr lang="it-IT" dirty="0"/>
              <a:t>All’inizio dell’anno scolastico viene fornito un modulo per confermare la scelta ed esprimere la propria preferenza, relativamente all’alternativa, tra le seguenti opzioni</a:t>
            </a:r>
            <a:endParaRPr dirty="0"/>
          </a:p>
          <a:p>
            <a:pPr marL="457200" lvl="0" indent="-308610" algn="l" rtl="0">
              <a:spcBef>
                <a:spcPts val="600"/>
              </a:spcBef>
              <a:spcAft>
                <a:spcPts val="0"/>
              </a:spcAft>
              <a:buClr>
                <a:srgbClr val="000000"/>
              </a:buClr>
              <a:buSzPts val="1260"/>
              <a:buChar char="●"/>
            </a:pPr>
            <a:r>
              <a:rPr lang="it-IT" dirty="0">
                <a:solidFill>
                  <a:srgbClr val="000000"/>
                </a:solidFill>
              </a:rPr>
              <a:t>attività didattiche e formative (con docente di alternativa)</a:t>
            </a:r>
            <a:endParaRPr dirty="0">
              <a:solidFill>
                <a:srgbClr val="000000"/>
              </a:solidFill>
            </a:endParaRPr>
          </a:p>
          <a:p>
            <a:pPr marL="457200" lvl="0" indent="-308610" algn="l" rtl="0">
              <a:spcBef>
                <a:spcPts val="0"/>
              </a:spcBef>
              <a:spcAft>
                <a:spcPts val="0"/>
              </a:spcAft>
              <a:buClr>
                <a:srgbClr val="000000"/>
              </a:buClr>
              <a:buSzPts val="1260"/>
              <a:buChar char="●"/>
            </a:pPr>
            <a:r>
              <a:rPr lang="it-IT" dirty="0">
                <a:solidFill>
                  <a:srgbClr val="000000"/>
                </a:solidFill>
              </a:rPr>
              <a:t>attività di studio e/o di ricerca individuali con assistenza di personale docente (in classe parallela; solo primaria e secondaria)</a:t>
            </a:r>
            <a:endParaRPr dirty="0">
              <a:solidFill>
                <a:srgbClr val="000000"/>
              </a:solidFill>
            </a:endParaRPr>
          </a:p>
          <a:p>
            <a:pPr marL="457200" lvl="0" indent="-308610" algn="l" rtl="0">
              <a:spcBef>
                <a:spcPts val="0"/>
              </a:spcBef>
              <a:spcAft>
                <a:spcPts val="0"/>
              </a:spcAft>
              <a:buClr>
                <a:srgbClr val="000000"/>
              </a:buClr>
              <a:buSzPts val="1260"/>
              <a:buChar char="●"/>
            </a:pPr>
            <a:r>
              <a:rPr lang="it-IT" dirty="0">
                <a:solidFill>
                  <a:srgbClr val="000000"/>
                </a:solidFill>
              </a:rPr>
              <a:t> non frequenza della scuola nelle ore di insegnamento della religione cattolica. </a:t>
            </a:r>
            <a:endParaRPr dirty="0">
              <a:solidFill>
                <a:srgbClr val="000000"/>
              </a:solidFill>
            </a:endParaRPr>
          </a:p>
        </p:txBody>
      </p:sp>
      <p:sp>
        <p:nvSpPr>
          <p:cNvPr id="210" name="Google Shape;210;p9"/>
          <p:cNvSpPr txBox="1">
            <a:spLocks noGrp="1"/>
          </p:cNvSpPr>
          <p:nvPr>
            <p:ph type="sldNum" idx="12"/>
          </p:nvPr>
        </p:nvSpPr>
        <p:spPr>
          <a:xfrm>
            <a:off x="8129016" y="5734050"/>
            <a:ext cx="609600" cy="52120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fld id="{00000000-1234-1234-1234-123412341234}" type="slidenum">
              <a:rPr lang="it-IT"/>
              <a:pPr marL="0" lvl="0" indent="0" algn="ctr" rtl="0">
                <a:spcBef>
                  <a:spcPts val="0"/>
                </a:spcBef>
                <a:spcAft>
                  <a:spcPts val="0"/>
                </a:spcAft>
                <a:buNone/>
              </a:pPr>
              <a:t>9</a:t>
            </a:fld>
            <a:endParaRPr/>
          </a:p>
        </p:txBody>
      </p:sp>
    </p:spTree>
  </p:cSld>
  <p:clrMapOvr>
    <a:masterClrMapping/>
  </p:clrMapOvr>
</p:sld>
</file>

<file path=ppt/theme/theme1.xml><?xml version="1.0" encoding="utf-8"?>
<a:theme xmlns:a="http://schemas.openxmlformats.org/drawingml/2006/main" name="Loggia">
  <a:themeElements>
    <a:clrScheme name="Loggia">
      <a:dk1>
        <a:srgbClr val="000000"/>
      </a:dk1>
      <a:lt1>
        <a:srgbClr val="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2396</Words>
  <Application>Microsoft Office PowerPoint</Application>
  <PresentationFormat>Presentazione su schermo (4:3)</PresentationFormat>
  <Paragraphs>398</Paragraphs>
  <Slides>30</Slides>
  <Notes>30</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Loggia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ALTERNATIVA ALLA RELIGIONE CATTOLICA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MASSIMILIANOSABRINA</dc:creator>
  <cp:lastModifiedBy>Utente sconosciuto</cp:lastModifiedBy>
  <cp:revision>3</cp:revision>
  <dcterms:created xsi:type="dcterms:W3CDTF">2015-01-15T21:18:14Z</dcterms:created>
  <dcterms:modified xsi:type="dcterms:W3CDTF">2021-01-11T19:41:19Z</dcterms:modified>
</cp:coreProperties>
</file>